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63" r:id="rId6"/>
    <p:sldId id="508" r:id="rId7"/>
    <p:sldId id="517" r:id="rId8"/>
    <p:sldId id="514" r:id="rId9"/>
    <p:sldId id="506" r:id="rId10"/>
    <p:sldId id="507" r:id="rId11"/>
    <p:sldId id="520" r:id="rId12"/>
    <p:sldId id="516" r:id="rId13"/>
    <p:sldId id="519" r:id="rId14"/>
    <p:sldId id="515" r:id="rId15"/>
    <p:sldId id="511" r:id="rId16"/>
    <p:sldId id="513" r:id="rId17"/>
    <p:sldId id="504" r:id="rId18"/>
    <p:sldId id="286" r:id="rId19"/>
    <p:sldId id="522" r:id="rId20"/>
    <p:sldId id="523" r:id="rId21"/>
    <p:sldId id="282" r:id="rId22"/>
    <p:sldId id="280" r:id="rId23"/>
    <p:sldId id="294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0144D-257E-ABB7-D27F-CC469DF857F0}" v="386" dt="2021-06-24T06:59:59.012"/>
    <p1510:client id="{44C2404E-80AE-8B79-B499-055022BEF10F}" v="14" dt="2021-06-24T06:20:21.080"/>
    <p1510:client id="{5D8155FD-6FF3-392C-D214-0814EC28C1F4}" v="6" dt="2021-06-24T15:28:20.549"/>
    <p1510:client id="{61139F42-2F8F-45CC-8F29-C2CBEC8C4E9E}" v="135" dt="2021-06-21T03:03:41.378"/>
    <p1510:client id="{64E8649D-1587-47B7-888E-5FF9F35FF419}" v="456" dt="2021-06-23T09:01:46.254"/>
    <p1510:client id="{7085B9CF-EE5C-9EB0-1D68-D6AB12B48160}" v="2" dt="2021-06-24T05:47:15.272"/>
    <p1510:client id="{95CA0278-0C3B-A2DE-28EB-D64279150626}" v="27" dt="2022-06-15T05:48:21.894"/>
    <p1510:client id="{968625DE-37D8-489E-AADB-B5F4B1EB5493}" v="391" dt="2021-06-23T08:48:40.533"/>
    <p1510:client id="{9DBF23EE-A73E-48CC-A74E-4463540CE611}" v="51" dt="2021-06-21T05:12:00.127"/>
    <p1510:client id="{AC3F1729-0BA0-46F3-80AA-2C245A2BE90B}" v="49" dt="2021-06-21T03:21:18.432"/>
    <p1510:client id="{B1902CFF-8D28-1F9B-5427-80D68D72131D}" v="283" dt="2022-06-09T07:46:58.677"/>
    <p1510:client id="{B50A49F3-E4BE-4E63-BCD1-B1E72D633C46}" v="56" dt="2021-06-21T03:12:40.541"/>
    <p1510:client id="{BC0A2DB4-A0D1-470E-366E-11F353C611DE}" v="227" dt="2022-06-08T08:55:34.498"/>
    <p1510:client id="{CD2DC939-4156-FAC9-215C-789344320724}" v="84" dt="2022-06-17T05:37:55.222"/>
    <p1510:client id="{D3DD3B22-8273-23F7-1C6E-D812B1058F17}" v="237" dt="2022-06-08T14:53:37.947"/>
    <p1510:client id="{DC1177BB-C036-F800-BBE3-3D494574F1C0}" v="21" dt="2021-06-23T10:21:25.189"/>
    <p1510:client id="{E1891B63-9F39-41E3-91AE-88DF01921D49}" v="1" dt="2021-06-21T06:06:52.311"/>
    <p1510:client id="{E4AA445E-3473-E818-F900-ADFA58C88477}" v="1168" dt="2021-06-23T10:20:14.888"/>
    <p1510:client id="{EA6BFFD4-2C11-51CE-63B6-D3A7D7701BE5}" v="11" dt="2021-06-24T05:32:17.113"/>
    <p1510:client id="{F855A595-3315-FFFF-0605-558E15A8275D}" v="440" dt="2022-06-16T10:04:02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3T09:03:44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9120 8400 16383 0 0,'0'0'-16383'0'0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3T09:03:44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9680 9904 16383 0 0,'0'0'-16383'0'0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3T09:03:44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11280 3168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DE655-DFBF-42F7-92F1-51B255789C08}" type="datetimeFigureOut">
              <a:rPr lang="en-IN" smtClean="0"/>
              <a:pPr/>
              <a:t>17-06-2022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2CC6A-E16A-4844-B339-5564A053DA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52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598058-D5E7-4D19-9702-830B9E8A49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1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2B64-F35A-46EF-8406-46928689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3C2E3-C61C-4AC2-9105-A04F570ED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362F1-BF3F-476F-9532-CE696B9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464D-08EB-4987-AE6D-21FB4F57930D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D86FC-78A6-4AA6-8C39-D35AA4D2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140D9-2A54-40A6-B703-E3F2C323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AD627-161B-43A7-A961-128A622DFF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2B2D1-284D-4146-BFF5-CF36EFD7A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7CAB2-8EF0-4553-A125-DA8FF7B9F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22D64-7E82-4B82-AD85-2FF5575F2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464D-08EB-4987-AE6D-21FB4F57930D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6B619-1E7B-493F-A40D-1EF396C2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8B18C-75B0-4B1D-8529-31E9031B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AD627-161B-43A7-A961-128A622DFF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0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58D4F0-8D9F-4635-8FB0-FFCCFDF4C6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E40081-FF55-4F60-80B1-AEC2B6EC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1"/>
            <a:ext cx="10876723" cy="954156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BFDC2-09CD-49D8-8203-CE1B2745F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9" y="1043609"/>
            <a:ext cx="10296939" cy="5466522"/>
          </a:xfrm>
        </p:spPr>
        <p:txBody>
          <a:bodyPr/>
          <a:lstStyle>
            <a:lvl1pPr>
              <a:defRPr sz="3600">
                <a:solidFill>
                  <a:srgbClr val="002060"/>
                </a:solidFill>
              </a:defRPr>
            </a:lvl1pPr>
            <a:lvl2pPr>
              <a:defRPr sz="3200">
                <a:solidFill>
                  <a:srgbClr val="002060"/>
                </a:solidFill>
              </a:defRPr>
            </a:lvl2pPr>
            <a:lvl3pPr>
              <a:defRPr sz="2800">
                <a:solidFill>
                  <a:srgbClr val="002060"/>
                </a:solidFill>
              </a:defRPr>
            </a:lvl3pPr>
            <a:lvl4pPr>
              <a:defRPr sz="2400">
                <a:solidFill>
                  <a:srgbClr val="002060"/>
                </a:solidFill>
              </a:defRPr>
            </a:lvl4pPr>
            <a:lvl5pPr>
              <a:defRPr sz="20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9958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DD6B94-F7CF-46C8-A3CA-5ACFE6D89F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77F02BD-EF4E-4804-B59A-2B37C13F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113" y="136525"/>
            <a:ext cx="9173819" cy="954156"/>
          </a:xfrm>
        </p:spPr>
        <p:txBody>
          <a:bodyPr>
            <a:normAutofit/>
          </a:bodyPr>
          <a:lstStyle>
            <a:lvl1pPr>
              <a:defRPr sz="44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57FB69-F8C1-4B08-BD3A-97B9D0C67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113" y="1371600"/>
            <a:ext cx="10296939" cy="5118652"/>
          </a:xfrm>
        </p:spPr>
        <p:txBody>
          <a:bodyPr/>
          <a:lstStyle>
            <a:lvl1pPr>
              <a:defRPr sz="3600">
                <a:solidFill>
                  <a:srgbClr val="002060"/>
                </a:solidFill>
              </a:defRPr>
            </a:lvl1pPr>
            <a:lvl2pPr>
              <a:defRPr sz="3200">
                <a:solidFill>
                  <a:srgbClr val="002060"/>
                </a:solidFill>
              </a:defRPr>
            </a:lvl2pPr>
            <a:lvl3pPr>
              <a:defRPr sz="2800">
                <a:solidFill>
                  <a:srgbClr val="002060"/>
                </a:solidFill>
              </a:defRPr>
            </a:lvl3pPr>
            <a:lvl4pPr>
              <a:defRPr sz="2400">
                <a:solidFill>
                  <a:srgbClr val="002060"/>
                </a:solidFill>
              </a:defRPr>
            </a:lvl4pPr>
            <a:lvl5pPr>
              <a:defRPr sz="20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45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B7FB-0FA2-44B2-A504-B006234D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17C4D-C49B-4348-96A0-A60B1C45C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06F57-C0B7-44D2-9A2D-4F89CD51D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09E38-8DB3-4DA2-A778-2B5B0A47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464D-08EB-4987-AE6D-21FB4F57930D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F001D-F79F-484E-83FA-C0A540B4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C6B6F-9F48-49AC-AA06-9A42D982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AD627-161B-43A7-A961-128A622DFF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9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CB6A-570B-4B4F-8F07-927ECE6E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9FA7-59BE-4260-BBBC-C456B2A6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F9B8E-3C56-46D8-9D86-3BD608938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2F4B3-6C7B-47DD-9300-0D32499C9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2891F-A18F-4E82-B8EF-CBBF27F58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1D01E-230F-4794-94EC-23E5FC8C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464D-08EB-4987-AE6D-21FB4F57930D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8C5FF-8B7A-4A56-A27C-47F339458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C5E51A-E638-43DB-9D05-A35AE65B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AD627-161B-43A7-A961-128A622DFF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0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4346-9F66-4BE0-A286-B671A356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937E76-12F8-4AB7-A281-99EDB770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464D-08EB-4987-AE6D-21FB4F57930D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5EAF7-AAF8-4C3A-80DC-7CB2E795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719D7-7905-437D-B54F-B832099E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AD627-161B-43A7-A961-128A622DFF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40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F3BB27-3A27-48AB-B876-09F1C716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464D-08EB-4987-AE6D-21FB4F57930D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809FD7-74C2-4AFC-90C7-8C4AF80D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5E146-0D97-4865-9B8A-0C54D1E0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AD627-161B-43A7-A961-128A622DFF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7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61B2-2108-4E10-AAA0-278F493D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6E294-0480-402E-AA0D-BA224C57E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E8273-5C5E-46CE-B284-18060B620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C670D-93DD-4394-A83B-E1D1FB47A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464D-08EB-4987-AE6D-21FB4F57930D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D2DD8-7FDB-49E6-9652-BDB88803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5B8EA-3837-4444-A6FE-A21CF34A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AD627-161B-43A7-A961-128A622DFF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CF64-1562-44B2-A042-F98DE787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D160E-EAED-4760-A036-4D0D68E3D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5CDF2-8DC0-4A45-9BAA-23C265BAD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690AD-7678-4D46-9B9C-A7D9DA6B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9464D-08EB-4987-AE6D-21FB4F57930D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378D0-1194-453F-876F-8198A7E1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E562F-9A03-43FA-958B-D02FAEBE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AD627-161B-43A7-A961-128A622DFF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0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FD070-9D8F-494B-9D9B-10EEE11C8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A8633-BABC-4365-A8EC-ADE79A081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8A947-0193-4B02-9796-EEE83B2D37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9464D-08EB-4987-AE6D-21FB4F57930D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D07EB-8EE6-4D93-884B-9676DB9C7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9B36D-6022-404D-90CE-F077958AF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AD627-161B-43A7-A961-128A622DFF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bse.nic.i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22721B-8D80-4412-8717-C55DBFDA6309}"/>
              </a:ext>
            </a:extLst>
          </p:cNvPr>
          <p:cNvSpPr txBox="1"/>
          <p:nvPr/>
        </p:nvSpPr>
        <p:spPr>
          <a:xfrm>
            <a:off x="1751842" y="2842591"/>
            <a:ext cx="84283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 b="1">
                <a:solidFill>
                  <a:srgbClr val="002060"/>
                </a:solidFill>
              </a:rPr>
              <a:t>NAMASTE ALL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8553C8-0A6C-418C-818C-35A4C366D60D}"/>
              </a:ext>
            </a:extLst>
          </p:cNvPr>
          <p:cNvSpPr/>
          <p:nvPr/>
        </p:nvSpPr>
        <p:spPr>
          <a:xfrm>
            <a:off x="218661" y="3858254"/>
            <a:ext cx="11867322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5400" b="1"/>
              <a:t>Evening Tea Meeting of Class 12</a:t>
            </a:r>
          </a:p>
          <a:p>
            <a:pPr algn="ctr"/>
            <a:r>
              <a:rPr lang="en-IN" sz="5400" b="1">
                <a:solidFill>
                  <a:srgbClr val="00B050"/>
                </a:solidFill>
              </a:rPr>
              <a:t>17/06/2022</a:t>
            </a:r>
            <a:br>
              <a:rPr lang="en-IN" sz="3600" b="1">
                <a:solidFill>
                  <a:prstClr val="black"/>
                </a:solidFill>
              </a:rPr>
            </a:br>
            <a:endParaRPr lang="en-US"/>
          </a:p>
        </p:txBody>
      </p:sp>
      <p:pic>
        <p:nvPicPr>
          <p:cNvPr id="7" name="Google Shape;230;p21" descr="C:\Users\OFFICE PC 2\Downloads\Pics for Orientation PPT\Namaste.gif">
            <a:extLst>
              <a:ext uri="{FF2B5EF4-FFF2-40B4-BE49-F238E27FC236}">
                <a16:creationId xmlns:a16="http://schemas.microsoft.com/office/drawing/2014/main" id="{FBEED2F0-96CC-4711-9002-622FD3A1F5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0429" y="2842591"/>
            <a:ext cx="1359541" cy="111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0;p21" descr="C:\Users\OFFICE PC 2\Downloads\Pics for Orientation PPT\Namaste.gif">
            <a:extLst>
              <a:ext uri="{FF2B5EF4-FFF2-40B4-BE49-F238E27FC236}">
                <a16:creationId xmlns:a16="http://schemas.microsoft.com/office/drawing/2014/main" id="{266BADAC-EE52-4187-98F4-3CB37DA48C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33887" y="2843526"/>
            <a:ext cx="1450677" cy="1112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8499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D108-AE74-243D-57B0-7A3D824F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734" y="136525"/>
            <a:ext cx="9495789" cy="954156"/>
          </a:xfrm>
        </p:spPr>
        <p:txBody>
          <a:bodyPr>
            <a:normAutofit fontScale="90000"/>
          </a:bodyPr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/>
                <a:cs typeface="Times New Roman"/>
              </a:rPr>
              <a:t>UNIVERSAL DESIGN FOR LEARNING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EB05796-E807-3529-6BEC-E8F18762C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695" y="1369976"/>
            <a:ext cx="1673292" cy="2922363"/>
          </a:xfrm>
        </p:spPr>
      </p:pic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EFF8EC35-7F93-C4A3-5817-D9A7CFBFC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861" y="1369152"/>
            <a:ext cx="9171001" cy="52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0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586" y="2270125"/>
            <a:ext cx="9173819" cy="954156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ADDMS</a:t>
            </a:r>
          </a:p>
        </p:txBody>
      </p:sp>
    </p:spTree>
    <p:extLst>
      <p:ext uri="{BB962C8B-B14F-4D97-AF65-F5344CB8AC3E}">
        <p14:creationId xmlns:p14="http://schemas.microsoft.com/office/powerpoint/2010/main" val="22184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665D-F3FA-4440-8192-9B522E48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Comic Sans MS" panose="030F0702030302020204" pitchFamily="66" charset="0"/>
                <a:ea typeface="+mn-lt"/>
                <a:cs typeface="+mn-lt"/>
              </a:rPr>
              <a:t>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EFE4F-0798-46FE-A9EB-1E7BC7C8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 sz="2800" b="1">
                <a:latin typeface="Comic Sans MS" panose="030F0702030302020204" pitchFamily="66" charset="0"/>
                <a:ea typeface="+mn-lt"/>
                <a:cs typeface="+mn-lt"/>
              </a:rPr>
              <a:t>Experimentation and exploration of creative process in various art mediums</a:t>
            </a:r>
            <a:endParaRPr lang="en-US" sz="2800">
              <a:latin typeface="Comic Sans MS" panose="030F0702030302020204" pitchFamily="66" charset="0"/>
              <a:cs typeface="Calibri"/>
            </a:endParaRPr>
          </a:p>
          <a:p>
            <a:pPr marL="227965" indent="-227965"/>
            <a:endParaRPr lang="en-US" sz="2800" b="1">
              <a:latin typeface="Comic Sans MS" panose="030F0702030302020204" pitchFamily="66" charset="0"/>
              <a:ea typeface="+mn-lt"/>
              <a:cs typeface="+mn-lt"/>
            </a:endParaRPr>
          </a:p>
          <a:p>
            <a:pPr marL="227965" indent="-227965"/>
            <a:r>
              <a:rPr lang="en-US" sz="2800" b="1">
                <a:latin typeface="Comic Sans MS" panose="030F0702030302020204" pitchFamily="66" charset="0"/>
                <a:ea typeface="+mn-lt"/>
                <a:cs typeface="+mn-lt"/>
              </a:rPr>
              <a:t>Understanding, appreciating and responding to others artworks- </a:t>
            </a:r>
            <a:r>
              <a:rPr lang="en-US" sz="2800" b="1" err="1">
                <a:latin typeface="Comic Sans MS" panose="030F0702030302020204" pitchFamily="66" charset="0"/>
                <a:ea typeface="+mn-lt"/>
                <a:cs typeface="+mn-lt"/>
              </a:rPr>
              <a:t>eg</a:t>
            </a:r>
            <a:r>
              <a:rPr lang="en-US" sz="2800" b="1">
                <a:latin typeface="Comic Sans MS" panose="030F0702030302020204" pitchFamily="66" charset="0"/>
                <a:ea typeface="+mn-lt"/>
                <a:cs typeface="+mn-lt"/>
              </a:rPr>
              <a:t>. Self, peer and artists </a:t>
            </a:r>
            <a:endParaRPr lang="en-US" sz="2800">
              <a:latin typeface="Comic Sans MS" panose="030F0702030302020204" pitchFamily="66" charset="0"/>
              <a:cs typeface="Calibri"/>
            </a:endParaRPr>
          </a:p>
          <a:p>
            <a:pPr marL="227965" indent="-227965"/>
            <a:endParaRPr lang="en-US" sz="2800" b="1">
              <a:latin typeface="Comic Sans MS" panose="030F0702030302020204" pitchFamily="66" charset="0"/>
              <a:ea typeface="+mn-lt"/>
              <a:cs typeface="+mn-lt"/>
            </a:endParaRPr>
          </a:p>
          <a:p>
            <a:pPr marL="227965" indent="-227965"/>
            <a:r>
              <a:rPr lang="en-US" sz="2800" b="1">
                <a:latin typeface="Comic Sans MS" panose="030F0702030302020204" pitchFamily="66" charset="0"/>
                <a:ea typeface="+mn-lt"/>
                <a:cs typeface="+mn-lt"/>
              </a:rPr>
              <a:t>Aesthetic sense, imagination, observation, critical thinking and creative thinking skills</a:t>
            </a:r>
            <a:endParaRPr lang="en-US" sz="2800">
              <a:latin typeface="Comic Sans MS" panose="030F0702030302020204" pitchFamily="66" charset="0"/>
            </a:endParaRPr>
          </a:p>
          <a:p>
            <a:pPr marL="227965" indent="-227965"/>
            <a:endParaRPr lang="en-US" sz="2800">
              <a:latin typeface="Comic Sans MS" panose="030F0702030302020204" pitchFamily="66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874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B7F3E6-BDCA-45FD-A77F-1D4DEA655CF8}"/>
              </a:ext>
            </a:extLst>
          </p:cNvPr>
          <p:cNvSpPr>
            <a:spLocks noGrp="1"/>
          </p:cNvSpPr>
          <p:nvPr/>
        </p:nvSpPr>
        <p:spPr>
          <a:xfrm>
            <a:off x="2067970" y="1159934"/>
            <a:ext cx="8672601" cy="5209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>
            <a:lvl1pPr marL="457200" lvl="0" indent="-457200" algn="l" defTabSz="914377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 panose="020B0604020202020204" pitchFamily="34" charset="0"/>
              <a:buChar char="•"/>
              <a:defRPr sz="3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914400" lvl="1" indent="-4318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 panose="020B0604020202020204" pitchFamily="34" charset="0"/>
              <a:buChar char="•"/>
              <a:defRPr sz="3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371600" lvl="2" indent="-4064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286000" lvl="4" indent="-3556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Char char="Ø"/>
            </a:pPr>
            <a:r>
              <a:rPr lang="en-IN" sz="5800" b="1" u="sng" dirty="0">
                <a:cs typeface="Calibri"/>
              </a:rPr>
              <a:t>Introduction to the Theatre</a:t>
            </a:r>
          </a:p>
          <a:p>
            <a:pPr marL="0" indent="0">
              <a:buNone/>
            </a:pPr>
            <a:r>
              <a:rPr lang="en-IN" sz="4000" dirty="0">
                <a:cs typeface="Calibri"/>
              </a:rPr>
              <a:t>Proscenium</a:t>
            </a:r>
          </a:p>
          <a:p>
            <a:pPr marL="0" indent="0">
              <a:buFontTx/>
              <a:buNone/>
            </a:pPr>
            <a:r>
              <a:rPr lang="en-IN" sz="4000" dirty="0">
                <a:cs typeface="Calibri"/>
              </a:rPr>
              <a:t>Arena</a:t>
            </a:r>
          </a:p>
          <a:p>
            <a:pPr marL="0" indent="0">
              <a:buFontTx/>
              <a:buNone/>
            </a:pPr>
            <a:r>
              <a:rPr lang="en-IN" sz="4000" dirty="0">
                <a:cs typeface="Calibri"/>
              </a:rPr>
              <a:t>Open air</a:t>
            </a:r>
          </a:p>
          <a:p>
            <a:pPr marL="0" indent="0">
              <a:buNone/>
            </a:pPr>
            <a:endParaRPr lang="en-IN" sz="4000">
              <a:cs typeface="Calibri"/>
            </a:endParaRPr>
          </a:p>
          <a:p>
            <a:pPr marL="0" indent="0">
              <a:buFont typeface="Wingdings,Sans-Serif" panose="020B0604020202020204" pitchFamily="34" charset="0"/>
              <a:buChar char="Ø"/>
            </a:pPr>
            <a:r>
              <a:rPr lang="en-IN" sz="5800" b="1" u="sng" dirty="0">
                <a:cs typeface="Calibri"/>
              </a:rPr>
              <a:t>Isms</a:t>
            </a:r>
            <a:endParaRPr lang="en-US" sz="5800" b="1" u="sng" dirty="0">
              <a:cs typeface="Calibri"/>
            </a:endParaRPr>
          </a:p>
          <a:p>
            <a:pPr marL="0" indent="0">
              <a:buNone/>
            </a:pPr>
            <a:r>
              <a:rPr lang="en-IN" dirty="0"/>
              <a:t>Naturalism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dirty="0"/>
              <a:t>Realism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IN" dirty="0"/>
              <a:t>Symbolism                                                                          </a:t>
            </a:r>
            <a:endParaRPr lang="en-IN" dirty="0">
              <a:cs typeface="Calibri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AB39450-F48C-4348-844A-E08F3139B2F2}"/>
              </a:ext>
            </a:extLst>
          </p:cNvPr>
          <p:cNvSpPr txBox="1">
            <a:spLocks/>
          </p:cNvSpPr>
          <p:nvPr/>
        </p:nvSpPr>
        <p:spPr>
          <a:xfrm>
            <a:off x="6308863" y="1846641"/>
            <a:ext cx="4073387" cy="52091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Wingdings" pitchFamily="2" charset="2"/>
              <a:buChar char="Ø"/>
              <a:tabLst/>
              <a:defRPr/>
            </a:pPr>
            <a:endParaRPr lang="en-IN" sz="5800" b="1" i="0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600"/>
              <a:buFontTx/>
              <a:buChar char="-"/>
              <a:tabLst/>
              <a:defRPr/>
            </a:pPr>
            <a:endParaRPr lang="en-IN" sz="2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 panose="020B0604020202020204" pitchFamily="34" charset="0"/>
              <a:tabLst/>
              <a:defRPr/>
            </a:pPr>
            <a:endParaRPr lang="en-IN" sz="36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cs typeface="Calibri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rial" panose="020B0604020202020204" pitchFamily="34" charset="0"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                                                                         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3DFF2-6BB4-45F9-AEAA-00B154A45E0F}"/>
              </a:ext>
            </a:extLst>
          </p:cNvPr>
          <p:cNvSpPr txBox="1"/>
          <p:nvPr/>
        </p:nvSpPr>
        <p:spPr>
          <a:xfrm>
            <a:off x="5002590" y="43059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3200" b="1">
                <a:solidFill>
                  <a:srgbClr val="002060"/>
                </a:solidFill>
                <a:latin typeface="Algerian"/>
              </a:rPr>
              <a:t>Drama </a:t>
            </a:r>
            <a:r>
              <a:rPr lang="en-US" sz="3200">
                <a:latin typeface="Algerian"/>
              </a:rPr>
              <a:t>​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724319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56" y="4990010"/>
            <a:ext cx="1251593" cy="1528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1521" y="0"/>
            <a:ext cx="3618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MUSIC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9959" y="1121121"/>
            <a:ext cx="8855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Guitar     Keyboard    Tabla    Violin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1520" y="2239958"/>
            <a:ext cx="85129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/>
              <a:t>Scales with chords</a:t>
            </a:r>
          </a:p>
          <a:p>
            <a:r>
              <a:rPr lang="en-US" sz="3200"/>
              <a:t>2. Melody with notation</a:t>
            </a:r>
          </a:p>
          <a:p>
            <a:r>
              <a:rPr lang="en-US" sz="3200"/>
              <a:t>3. Rhythmic senses of songs</a:t>
            </a:r>
          </a:p>
          <a:p>
            <a:r>
              <a:rPr lang="en-US" sz="3200"/>
              <a:t>4. Improvising on a given musical piece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409830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Physical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IN" sz="4400"/>
              <a:t>Fitness Activities</a:t>
            </a:r>
          </a:p>
          <a:p>
            <a:pPr algn="ctr">
              <a:buNone/>
            </a:pPr>
            <a:r>
              <a:rPr lang="en-IN" sz="4400"/>
              <a:t>Basics &amp; Advance sports Knowledge</a:t>
            </a:r>
          </a:p>
          <a:p>
            <a:pPr algn="ctr">
              <a:buNone/>
            </a:pPr>
            <a:r>
              <a:rPr lang="en-IN" sz="4400"/>
              <a:t>Yoga and Meditation</a:t>
            </a:r>
          </a:p>
          <a:p>
            <a:pPr algn="ctr">
              <a:buNone/>
            </a:pPr>
            <a:r>
              <a:rPr lang="en-IN" sz="4400"/>
              <a:t>Coordination Drills</a:t>
            </a:r>
          </a:p>
          <a:p>
            <a:pPr>
              <a:buNone/>
            </a:pPr>
            <a:endParaRPr lang="en-IN"/>
          </a:p>
          <a:p>
            <a:pPr algn="ctr">
              <a:buNone/>
            </a:pPr>
            <a:r>
              <a:rPr lang="en-IN" sz="2400" b="1" i="1">
                <a:solidFill>
                  <a:srgbClr val="FF0000"/>
                </a:solidFill>
              </a:rPr>
              <a:t>Physical and Health Education focuses on both Learning about and learning through physical activities.</a:t>
            </a:r>
          </a:p>
          <a:p>
            <a:pPr algn="ctr">
              <a:buNone/>
            </a:pPr>
            <a:r>
              <a:rPr lang="en-IN" sz="2400" b="1" i="1">
                <a:solidFill>
                  <a:srgbClr val="0070C0"/>
                </a:solidFill>
              </a:rPr>
              <a:t>Physical Activities and health are of central importance to human identity and global communities.</a:t>
            </a:r>
          </a:p>
          <a:p>
            <a:endParaRPr lang="en-IN"/>
          </a:p>
        </p:txBody>
      </p:sp>
      <p:pic>
        <p:nvPicPr>
          <p:cNvPr id="4" name="Content Placeholder 3" descr="d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15867" y="972518"/>
            <a:ext cx="2376133" cy="2648987"/>
          </a:xfrm>
          <a:prstGeom prst="rect">
            <a:avLst/>
          </a:prstGeom>
        </p:spPr>
      </p:pic>
      <p:pic>
        <p:nvPicPr>
          <p:cNvPr id="5" name="Picture 4" descr="c1.jf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4" y="2991266"/>
            <a:ext cx="1931320" cy="1285206"/>
          </a:xfrm>
          <a:prstGeom prst="rect">
            <a:avLst/>
          </a:prstGeom>
        </p:spPr>
      </p:pic>
      <p:pic>
        <p:nvPicPr>
          <p:cNvPr id="6" name="Picture 5" descr="c3.jf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104" y="5694944"/>
            <a:ext cx="926433" cy="9264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4D91-A397-3CB9-0C84-A7CE64C7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113" y="120316"/>
            <a:ext cx="9173819" cy="733926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4400" b="1">
                <a:solidFill>
                  <a:srgbClr val="002060"/>
                </a:solidFill>
                <a:latin typeface="Times New Roman"/>
                <a:ea typeface="Calibri"/>
                <a:cs typeface="Calibri"/>
                <a:sym typeface="Calibri"/>
              </a:rPr>
            </a:br>
            <a:r>
              <a:rPr lang="en-IN" sz="4900" b="1">
                <a:solidFill>
                  <a:schemeClr val="tx1"/>
                </a:solidFill>
                <a:latin typeface="Times New Roman"/>
                <a:ea typeface="Calibri"/>
                <a:cs typeface="Calibri"/>
                <a:sym typeface="Calibri"/>
              </a:rPr>
              <a:t>SUNSHINE CORPORATE MODEL</a:t>
            </a:r>
            <a:br>
              <a:rPr lang="en-IN" sz="4400" b="1">
                <a:solidFill>
                  <a:srgbClr val="002060"/>
                </a:solidFill>
                <a:latin typeface="Times New Roman"/>
              </a:rPr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475E-CFD1-BC3F-BFA1-12A83990F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221" y="1335505"/>
            <a:ext cx="10720137" cy="4944980"/>
          </a:xfrm>
        </p:spPr>
        <p:txBody>
          <a:bodyPr>
            <a:normAutofit fontScale="25000" lnSpcReduction="20000"/>
          </a:bodyPr>
          <a:lstStyle/>
          <a:p>
            <a:pPr marL="457200" indent="-381000" algn="just">
              <a:lnSpc>
                <a:spcPct val="150000"/>
              </a:lnSpc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1200">
                <a:solidFill>
                  <a:schemeClr val="dk1"/>
                </a:solidFill>
                <a:latin typeface="Times New Roman"/>
                <a:ea typeface="Calibri"/>
                <a:cs typeface="Calibri"/>
                <a:sym typeface="Calibri"/>
              </a:rPr>
              <a:t>Path-setting opportunity for learners to develop an Entrepreneurial mind-set, Leadership skills, C</a:t>
            </a:r>
            <a:r>
              <a:rPr lang="en-US" sz="11200">
                <a:solidFill>
                  <a:schemeClr val="dk1"/>
                </a:solidFill>
                <a:latin typeface="Times New Roman"/>
                <a:ea typeface="Calibri"/>
                <a:cs typeface="Times New Roman"/>
                <a:sym typeface="Calibri"/>
              </a:rPr>
              <a:t>ommunication skills, Critical Thinking skills and above all Financial Literacy with an awareness of capital markets.</a:t>
            </a:r>
            <a:endParaRPr lang="en-US" sz="11200">
              <a:solidFill>
                <a:schemeClr val="dk1"/>
              </a:solidFill>
              <a:latin typeface="Times New Roman"/>
              <a:ea typeface="Calibri"/>
              <a:cs typeface="Calibri"/>
            </a:endParaRPr>
          </a:p>
          <a:p>
            <a:pPr marL="457200" indent="-381000" algn="just">
              <a:lnSpc>
                <a:spcPct val="150000"/>
              </a:lnSpc>
              <a:buClr>
                <a:srgbClr val="000000"/>
              </a:buClr>
              <a:buSzPts val="2400"/>
              <a:buFont typeface="Calibri,Sans-Serif"/>
              <a:buChar char="●"/>
            </a:pPr>
            <a:r>
              <a:rPr lang="en-US" sz="1120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Learners from class 7 to 12 are grouped into 12 companies.</a:t>
            </a:r>
            <a:endParaRPr lang="en-US" sz="11200">
              <a:solidFill>
                <a:schemeClr val="dk1"/>
              </a:solidFill>
              <a:latin typeface="Times New Roman"/>
              <a:ea typeface="+mn-lt"/>
              <a:cs typeface="+mn-lt"/>
            </a:endParaRPr>
          </a:p>
          <a:p>
            <a:pPr marL="457200" indent="-381000" algn="just">
              <a:lnSpc>
                <a:spcPct val="150000"/>
              </a:lnSpc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1200">
                <a:solidFill>
                  <a:schemeClr val="dk1"/>
                </a:solidFill>
                <a:latin typeface="Times New Roman"/>
                <a:ea typeface="Calibri"/>
                <a:cs typeface="Calibri"/>
                <a:sym typeface="Calibri"/>
              </a:rPr>
              <a:t>Focus is to understand the </a:t>
            </a:r>
            <a:r>
              <a:rPr lang="en-US" sz="11200" b="1">
                <a:solidFill>
                  <a:schemeClr val="dk1"/>
                </a:solidFill>
                <a:latin typeface="Times New Roman"/>
                <a:ea typeface="Calibri"/>
                <a:cs typeface="Calibri"/>
                <a:sym typeface="Calibri"/>
              </a:rPr>
              <a:t>SECTORS OF THE ECONOMY</a:t>
            </a:r>
            <a:r>
              <a:rPr lang="en-US" sz="11200">
                <a:solidFill>
                  <a:schemeClr val="dk1"/>
                </a:solidFill>
                <a:latin typeface="Times New Roman"/>
                <a:ea typeface="Calibri"/>
                <a:cs typeface="Calibri"/>
                <a:sym typeface="Calibri"/>
              </a:rPr>
              <a:t> </a:t>
            </a:r>
            <a:r>
              <a:rPr lang="en-US" sz="11200" err="1">
                <a:solidFill>
                  <a:schemeClr val="dk1"/>
                </a:solidFill>
                <a:latin typeface="Times New Roman"/>
                <a:ea typeface="Calibri"/>
                <a:cs typeface="Calibri"/>
                <a:sym typeface="Calibri"/>
              </a:rPr>
              <a:t>Eg.</a:t>
            </a:r>
            <a:r>
              <a:rPr lang="en-US" sz="11200">
                <a:solidFill>
                  <a:schemeClr val="dk1"/>
                </a:solidFill>
                <a:latin typeface="Times New Roman"/>
                <a:ea typeface="Calibri"/>
                <a:cs typeface="Calibri"/>
                <a:sym typeface="Calibri"/>
              </a:rPr>
              <a:t> Transport, Hospitality, Telecom, Pharma, etc.</a:t>
            </a:r>
            <a:endParaRPr lang="en-US" sz="11200">
              <a:solidFill>
                <a:schemeClr val="dk1"/>
              </a:solidFill>
              <a:latin typeface="Times New Roman"/>
              <a:ea typeface="Calibri"/>
              <a:cs typeface="Calibri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61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7D0DD-AB68-7DDF-18EF-15D8B3E58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>
                <a:solidFill>
                  <a:schemeClr val="tx1"/>
                </a:solidFill>
                <a:latin typeface="Times New Roman"/>
                <a:ea typeface="Calibri"/>
                <a:cs typeface="Calibri"/>
                <a:sym typeface="Calibri"/>
              </a:rPr>
              <a:t>SUNSHINE CORPORATE MODEL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A1E82-1E37-B020-B0EA-45BB1A4D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0" indent="-381000" algn="just">
              <a:lnSpc>
                <a:spcPct val="150000"/>
              </a:lnSpc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Calibri"/>
                <a:cs typeface="Calibri"/>
                <a:sym typeface="Calibri"/>
              </a:rPr>
              <a:t>To research and learn about Companies, Products, Marketing strategies, Profit &amp; Loss statements, Share Market Value, Fundamental Analysis, Taxation Issues etc. </a:t>
            </a:r>
            <a:endParaRPr lang="en-US" sz="3600" dirty="0">
              <a:solidFill>
                <a:schemeClr val="dk1"/>
              </a:solidFill>
              <a:latin typeface="Times New Roman"/>
              <a:ea typeface="Calibri"/>
              <a:cs typeface="Calibri"/>
            </a:endParaRPr>
          </a:p>
          <a:p>
            <a:pPr marL="457200" indent="-381000" algn="just">
              <a:lnSpc>
                <a:spcPct val="150000"/>
              </a:lnSpc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Calibri"/>
                <a:cs typeface="Times New Roman"/>
              </a:rPr>
              <a:t>Company members also help host school events and polish their “organizational skills”. </a:t>
            </a:r>
            <a:endParaRPr lang="en-US" sz="3600" dirty="0">
              <a:solidFill>
                <a:schemeClr val="dk1"/>
              </a:solidFill>
              <a:latin typeface="Times New Roman"/>
              <a:ea typeface="Calibri"/>
              <a:cs typeface="Calibri"/>
            </a:endParaRPr>
          </a:p>
          <a:p>
            <a:pPr marL="457200" indent="-381000" algn="just">
              <a:lnSpc>
                <a:spcPct val="150000"/>
              </a:lnSpc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3600" dirty="0">
                <a:solidFill>
                  <a:schemeClr val="dk1"/>
                </a:solidFill>
                <a:latin typeface="Times New Roman"/>
                <a:ea typeface="Calibri"/>
                <a:cs typeface="Times New Roman"/>
              </a:rPr>
              <a:t>Contributing to the community and </a:t>
            </a:r>
            <a:r>
              <a:rPr lang="en-US" dirty="0">
                <a:solidFill>
                  <a:schemeClr val="dk1"/>
                </a:solidFill>
                <a:latin typeface="Times New Roman"/>
                <a:ea typeface="Calibri"/>
                <a:cs typeface="Times New Roman"/>
              </a:rPr>
              <a:t>spreading</a:t>
            </a:r>
            <a:r>
              <a:rPr lang="en-US" sz="3600" dirty="0">
                <a:solidFill>
                  <a:schemeClr val="dk1"/>
                </a:solidFill>
                <a:latin typeface="Times New Roman"/>
                <a:ea typeface="Calibri"/>
                <a:cs typeface="Times New Roman"/>
              </a:rPr>
              <a:t> awareness about social issues.</a:t>
            </a:r>
            <a:endParaRPr lang="en-US" sz="3600" dirty="0">
              <a:solidFill>
                <a:schemeClr val="dk1"/>
              </a:solidFill>
              <a:latin typeface="Times New Roman"/>
              <a:ea typeface="Calibri"/>
              <a:cs typeface="Calibri"/>
            </a:endParaRPr>
          </a:p>
          <a:p>
            <a:pPr marL="227965" indent="-227965"/>
            <a:endParaRPr lang="en-IN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291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DDC786-E182-40FE-A36D-DB1E2BA3DD8B}"/>
              </a:ext>
            </a:extLst>
          </p:cNvPr>
          <p:cNvSpPr/>
          <p:nvPr/>
        </p:nvSpPr>
        <p:spPr>
          <a:xfrm>
            <a:off x="2464905" y="0"/>
            <a:ext cx="85969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TO ONE MEETING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E168D-25E0-4BD3-8E3F-6F1BD13E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07" y="2825467"/>
            <a:ext cx="7766977" cy="37249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E0BFBC-9A35-451A-84B3-DD001B20D8DD}"/>
              </a:ext>
            </a:extLst>
          </p:cNvPr>
          <p:cNvSpPr/>
          <p:nvPr/>
        </p:nvSpPr>
        <p:spPr>
          <a:xfrm>
            <a:off x="1629416" y="1001764"/>
            <a:ext cx="8933168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4000" kern="0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  <a:sym typeface="Calibri"/>
              </a:rPr>
              <a:t>One to One Meetings are scheduled twice in a term. Date will be informed by HRE.</a:t>
            </a:r>
            <a:endParaRPr lang="en-US" sz="1400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4283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A37127-6C15-4871-B148-C89EB72C7DD6}"/>
              </a:ext>
            </a:extLst>
          </p:cNvPr>
          <p:cNvSpPr txBox="1"/>
          <p:nvPr/>
        </p:nvSpPr>
        <p:spPr>
          <a:xfrm>
            <a:off x="1347411" y="1112009"/>
            <a:ext cx="10519912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latin typeface="Times New Roman"/>
                <a:cs typeface="Times New Roman"/>
              </a:rPr>
              <a:t>Flow of Hierarchy for Feedback:-</a:t>
            </a:r>
          </a:p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Respective Subject Educator​</a:t>
            </a:r>
          </a:p>
          <a:p>
            <a:pPr fontAlgn="base">
              <a:buFont typeface="+mj-lt"/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Home Room Educator​ 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cs typeface="Times New Roman"/>
            </a:endParaRP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Science – Ms. Reshmi Pai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Commerce – Ms. Sneha Lotlikar</a:t>
            </a:r>
          </a:p>
          <a:p>
            <a:pPr marL="571500" indent="-5715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Humanities – Ms. Anshu Mishra Sinha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3.Principal – Ms. Sindu Hemanth​</a:t>
            </a:r>
          </a:p>
          <a:p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4. Dean of IB- Ms.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cs typeface="Times New Roman"/>
              </a:rPr>
              <a:t>Ashalatha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 Ravishankar</a:t>
            </a:r>
          </a:p>
          <a:p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5. ADDMS Coordinator- Ms. Shilpa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cs typeface="Times New Roman"/>
              </a:rPr>
              <a:t>Sinari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6.Director Education- Ms. Patricia Brito​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7. Director – Mr. Deepak Khaitan</a:t>
            </a:r>
            <a:endParaRPr lang="en-US" sz="3200" b="0" i="0" dirty="0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F11990-22D6-4203-A65C-69BD89153BB9}"/>
              </a:ext>
            </a:extLst>
          </p:cNvPr>
          <p:cNvSpPr/>
          <p:nvPr/>
        </p:nvSpPr>
        <p:spPr>
          <a:xfrm>
            <a:off x="1659835" y="116822"/>
            <a:ext cx="10519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MECHANISM</a:t>
            </a:r>
          </a:p>
        </p:txBody>
      </p:sp>
    </p:spTree>
    <p:extLst>
      <p:ext uri="{BB962C8B-B14F-4D97-AF65-F5344CB8AC3E}">
        <p14:creationId xmlns:p14="http://schemas.microsoft.com/office/powerpoint/2010/main" val="54428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EEF2E1-0F39-49A6-82B6-B44D6C82C723}"/>
              </a:ext>
            </a:extLst>
          </p:cNvPr>
          <p:cNvSpPr/>
          <p:nvPr/>
        </p:nvSpPr>
        <p:spPr>
          <a:xfrm>
            <a:off x="5081400" y="0"/>
            <a:ext cx="3185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22C806-F430-4045-89CA-0D8930AC4F94}"/>
              </a:ext>
            </a:extLst>
          </p:cNvPr>
          <p:cNvSpPr/>
          <p:nvPr/>
        </p:nvSpPr>
        <p:spPr>
          <a:xfrm>
            <a:off x="2001935" y="979468"/>
            <a:ext cx="8782022" cy="63709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1. Subject Educators - Introduction 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/>
                <a:cs typeface="Times New Roman"/>
              </a:rPr>
              <a:t>2. CBSE Curriculum/Previous papers</a:t>
            </a:r>
          </a:p>
          <a:p>
            <a:r>
              <a:rPr lang="en-US" sz="3200" dirty="0">
                <a:latin typeface="Times New Roman"/>
                <a:cs typeface="Times New Roman"/>
              </a:rPr>
              <a:t>3. Assessment Pattern </a:t>
            </a:r>
            <a:endParaRPr lang="en-US" dirty="0"/>
          </a:p>
          <a:p>
            <a:r>
              <a:rPr lang="en-US" sz="3200" dirty="0">
                <a:latin typeface="Times New Roman"/>
                <a:cs typeface="Times New Roman"/>
              </a:rPr>
              <a:t>4. Exam Schedule</a:t>
            </a:r>
          </a:p>
          <a:p>
            <a:r>
              <a:rPr lang="en-US" sz="3200" dirty="0">
                <a:latin typeface="Times New Roman"/>
                <a:cs typeface="Times New Roman"/>
              </a:rPr>
              <a:t>5. Reinforcement Plan</a:t>
            </a:r>
          </a:p>
          <a:p>
            <a:r>
              <a:rPr lang="en-US" sz="3200" dirty="0">
                <a:solidFill>
                  <a:schemeClr val="dk1"/>
                </a:solidFill>
                <a:latin typeface="Times New Roman"/>
                <a:cs typeface="Times New Roman"/>
              </a:rPr>
              <a:t>6. UDL</a:t>
            </a:r>
            <a:endParaRPr lang="en-US" dirty="0">
              <a:solidFill>
                <a:schemeClr val="dk1"/>
              </a:solidFill>
            </a:endParaRPr>
          </a:p>
          <a:p>
            <a:r>
              <a:rPr lang="en-US" sz="3200" dirty="0">
                <a:latin typeface="Times New Roman"/>
                <a:cs typeface="Times New Roman"/>
              </a:rPr>
              <a:t>7. ADDM – Introduction by ADDM Educators</a:t>
            </a:r>
            <a:endParaRPr lang="en-US" sz="3200" dirty="0">
              <a:ea typeface="+mn-lt"/>
              <a:cs typeface="+mn-lt"/>
            </a:endParaRPr>
          </a:p>
          <a:p>
            <a:r>
              <a:rPr lang="en-US" sz="3200" dirty="0">
                <a:latin typeface="Times New Roman"/>
                <a:cs typeface="Times New Roman"/>
              </a:rPr>
              <a:t>8. Sports Activities – Introduction</a:t>
            </a:r>
            <a:endParaRPr lang="en-US" dirty="0"/>
          </a:p>
          <a:p>
            <a:r>
              <a:rPr lang="en-US" sz="3200" dirty="0">
                <a:latin typeface="Times New Roman"/>
                <a:cs typeface="Times New Roman"/>
              </a:rPr>
              <a:t>9. Corporate</a:t>
            </a:r>
            <a:r>
              <a:rPr lang="en-US" sz="3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3200" dirty="0">
                <a:latin typeface="Times New Roman"/>
                <a:cs typeface="Times New Roman"/>
              </a:rPr>
              <a:t>model</a:t>
            </a:r>
          </a:p>
          <a:p>
            <a:r>
              <a:rPr lang="en-US" sz="3200" dirty="0">
                <a:latin typeface="Times New Roman"/>
                <a:cs typeface="Times New Roman"/>
              </a:rPr>
              <a:t>10. One to One Meeting</a:t>
            </a:r>
          </a:p>
          <a:p>
            <a:r>
              <a:rPr lang="en-US" sz="3200" dirty="0">
                <a:latin typeface="Times New Roman"/>
                <a:cs typeface="Times New Roman"/>
              </a:rPr>
              <a:t>11. Feedback Mechanism</a:t>
            </a:r>
          </a:p>
          <a:p>
            <a:r>
              <a:rPr lang="en-US" sz="3200" dirty="0">
                <a:latin typeface="Times New Roman"/>
                <a:cs typeface="Times New Roman"/>
              </a:rPr>
              <a:t>12. Queries and Suggestions</a:t>
            </a:r>
            <a:endParaRPr lang="en-US" dirty="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44283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2488-B796-4FFD-B7E0-89DD420CB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8000" b="1">
                <a:latin typeface="Times New Roman"/>
                <a:cs typeface="Times New Roman"/>
              </a:rPr>
              <a:t>ANY QUERIES OR SUGGESTIONS</a:t>
            </a:r>
          </a:p>
        </p:txBody>
      </p:sp>
    </p:spTree>
    <p:extLst>
      <p:ext uri="{BB962C8B-B14F-4D97-AF65-F5344CB8AC3E}">
        <p14:creationId xmlns:p14="http://schemas.microsoft.com/office/powerpoint/2010/main" val="319880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E0877-A48F-4889-9D0C-7EC5EB62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48" y="0"/>
            <a:ext cx="109860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2B165A-173A-4FF8-922B-319089BBAC68}"/>
              </a:ext>
            </a:extLst>
          </p:cNvPr>
          <p:cNvSpPr/>
          <p:nvPr/>
        </p:nvSpPr>
        <p:spPr>
          <a:xfrm>
            <a:off x="3142550" y="4502426"/>
            <a:ext cx="711284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en-IN" sz="8800" b="1" kern="0">
                <a:solidFill>
                  <a:srgbClr val="3A1A62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THANK YOU</a:t>
            </a:r>
            <a:endParaRPr lang="en-IN" sz="8800" kern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" name="Google Shape;230;p21" descr="C:\Users\OFFICE PC 2\Downloads\Pics for Orientation PPT\Namaste.gif">
            <a:extLst>
              <a:ext uri="{FF2B5EF4-FFF2-40B4-BE49-F238E27FC236}">
                <a16:creationId xmlns:a16="http://schemas.microsoft.com/office/drawing/2014/main" id="{41DC6475-C94D-4472-A1D6-C9197BE449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0504" y="4817554"/>
            <a:ext cx="1292522" cy="137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06578-299B-4736-AA9A-A03357FB8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6399" y="4747414"/>
            <a:ext cx="1292522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8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FF922B-BE42-4CBC-AAF9-D7E0E0BDBBD3}"/>
              </a:ext>
            </a:extLst>
          </p:cNvPr>
          <p:cNvSpPr/>
          <p:nvPr/>
        </p:nvSpPr>
        <p:spPr>
          <a:xfrm>
            <a:off x="1387366" y="236090"/>
            <a:ext cx="92574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EDUCATOR INTRODUCTION - SUBJECT WISE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132465"/>
              </p:ext>
            </p:extLst>
          </p:nvPr>
        </p:nvGraphicFramePr>
        <p:xfrm>
          <a:off x="1447662" y="1374235"/>
          <a:ext cx="9867475" cy="51732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3325">
                  <a:extLst>
                    <a:ext uri="{9D8B030D-6E8A-4147-A177-3AD203B41FA5}">
                      <a16:colId xmlns:a16="http://schemas.microsoft.com/office/drawing/2014/main" val="4134755288"/>
                    </a:ext>
                  </a:extLst>
                </a:gridCol>
                <a:gridCol w="4272642">
                  <a:extLst>
                    <a:ext uri="{9D8B030D-6E8A-4147-A177-3AD203B41FA5}">
                      <a16:colId xmlns:a16="http://schemas.microsoft.com/office/drawing/2014/main" val="2636220250"/>
                    </a:ext>
                  </a:extLst>
                </a:gridCol>
                <a:gridCol w="4491508">
                  <a:extLst>
                    <a:ext uri="{9D8B030D-6E8A-4147-A177-3AD203B41FA5}">
                      <a16:colId xmlns:a16="http://schemas.microsoft.com/office/drawing/2014/main" val="2457587888"/>
                    </a:ext>
                  </a:extLst>
                </a:gridCol>
              </a:tblGrid>
              <a:tr h="509885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/>
                          <a:cs typeface="Times New Roman"/>
                        </a:rPr>
                        <a:t>Band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000" b="1" i="0" u="none" strike="noStrike" noProof="0" dirty="0">
                          <a:latin typeface="Times New Roman"/>
                        </a:rPr>
                        <a:t>Subject 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000" b="1" i="0" u="none" strike="noStrike" noProof="0" dirty="0">
                          <a:latin typeface="Times New Roman"/>
                        </a:rPr>
                        <a:t>Educator’s Name</a:t>
                      </a:r>
                      <a:endParaRPr lang="en-IN" sz="2000" b="1" dirty="0">
                        <a:latin typeface="Times New Roman"/>
                        <a:cs typeface="Times New Roman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235601"/>
                  </a:ext>
                </a:extLst>
              </a:tr>
              <a:tr h="5098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000" b="1" dirty="0"/>
                        <a:t>Band 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English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Ms. Katya Anand/ Mr.</a:t>
                      </a:r>
                      <a:r>
                        <a:rPr lang="en-US" sz="2000" b="1" baseline="0" dirty="0"/>
                        <a:t> Sandeep Doifode 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163639"/>
                  </a:ext>
                </a:extLst>
              </a:tr>
              <a:tr h="66000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000" b="1" dirty="0"/>
                        <a:t>Band 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000" b="1" i="0" u="none" strike="noStrike" noProof="0" dirty="0">
                          <a:latin typeface="Calibri"/>
                        </a:rPr>
                        <a:t>Math/ Applied Math/Psychology/Entrepreneurship 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dirty="0"/>
                        <a:t>Mr. Tushar Dhuri / Mr. Athishay Kesan / Ms. Namita</a:t>
                      </a:r>
                      <a:r>
                        <a:rPr lang="en-US" sz="2000" b="1" baseline="0" dirty="0"/>
                        <a:t> Singh/</a:t>
                      </a:r>
                      <a:r>
                        <a:rPr lang="en-US" sz="2000" b="1" baseline="0" dirty="0" err="1"/>
                        <a:t>Ms.Pramila</a:t>
                      </a:r>
                      <a:r>
                        <a:rPr lang="en-US" sz="2000" b="1" baseline="0" dirty="0"/>
                        <a:t> </a:t>
                      </a:r>
                      <a:r>
                        <a:rPr lang="en-US" sz="2000" b="1" baseline="0" dirty="0" err="1"/>
                        <a:t>Amonkar</a:t>
                      </a:r>
                      <a:endParaRPr lang="en-US" sz="20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913310"/>
                  </a:ext>
                </a:extLst>
              </a:tr>
              <a:tr h="5098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000" b="1" dirty="0"/>
                        <a:t>Band 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2000" b="1" dirty="0"/>
                        <a:t>Chemistry/ Mass Media studies/Accountancy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Ms. Reshmi Pai/Ms. Swapnila </a:t>
                      </a:r>
                      <a:r>
                        <a:rPr lang="en-US" sz="2000" b="1" dirty="0" err="1"/>
                        <a:t>Kudchadkar</a:t>
                      </a:r>
                      <a:r>
                        <a:rPr lang="en-US" sz="2000" b="1" dirty="0"/>
                        <a:t>/Ms. Pratibha Das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220752"/>
                  </a:ext>
                </a:extLst>
              </a:tr>
              <a:tr h="5098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000" b="1" dirty="0"/>
                        <a:t>Band 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1" i="0" u="none" strike="noStrike" noProof="0" dirty="0">
                          <a:latin typeface="Calibri"/>
                        </a:rPr>
                        <a:t>Physics/Economics/Commercial Arts/Home Science </a:t>
                      </a:r>
                      <a:endParaRPr lang="en-IN" sz="2000" b="0" i="0" u="none" strike="noStrike" noProof="0" dirty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IN" sz="2000" b="1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Ms. Philo</a:t>
                      </a:r>
                      <a:r>
                        <a:rPr lang="en-US" sz="2000" b="1" baseline="0" dirty="0"/>
                        <a:t> </a:t>
                      </a:r>
                      <a:r>
                        <a:rPr lang="en-US" sz="2000" b="1" dirty="0"/>
                        <a:t>Vineetha  / Ms. Pramila </a:t>
                      </a:r>
                      <a:r>
                        <a:rPr lang="en-US" sz="2000" b="1" dirty="0" err="1"/>
                        <a:t>Amonkar</a:t>
                      </a:r>
                      <a:r>
                        <a:rPr lang="en-US" sz="2000" b="1" dirty="0"/>
                        <a:t> /Ms. Shilpa </a:t>
                      </a:r>
                      <a:r>
                        <a:rPr lang="en-US" sz="2000" b="1" dirty="0" err="1"/>
                        <a:t>Sinari</a:t>
                      </a:r>
                      <a:r>
                        <a:rPr lang="en-US" sz="2000" b="1" dirty="0"/>
                        <a:t>/ Ms. Richa </a:t>
                      </a:r>
                      <a:r>
                        <a:rPr lang="en-US" sz="2000" b="1" dirty="0" err="1"/>
                        <a:t>Andhari</a:t>
                      </a:r>
                      <a:endParaRPr lang="en-US" sz="20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883764"/>
                  </a:ext>
                </a:extLst>
              </a:tr>
              <a:tr h="7396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dirty="0"/>
                        <a:t>Band 5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dirty="0">
                          <a:latin typeface="Calibri"/>
                        </a:rPr>
                        <a:t>Biology/Computer Science / Business Studies </a:t>
                      </a:r>
                      <a:endParaRPr lang="en-IN" sz="2000" b="0" i="0" u="none" strike="noStrike" noProof="0" dirty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en-IN" sz="2000" b="1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2000" b="1" dirty="0"/>
                        <a:t>Ms. Lydia. V/ Mr. Roshan Kumar/ </a:t>
                      </a:r>
                      <a:endParaRPr lang="en-US"/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2000" b="1" dirty="0"/>
                        <a:t>Ms. Sneha Lotlikar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721216"/>
                  </a:ext>
                </a:extLst>
              </a:tr>
              <a:tr h="7396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0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000" b="1" dirty="0"/>
                        <a:t>General Studies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b="1" dirty="0"/>
                        <a:t>Ms. Anshu Mishra Sinha/ </a:t>
                      </a:r>
                      <a:r>
                        <a:rPr lang="en-US" sz="2000" b="1" i="0" u="none" strike="noStrike" noProof="0" dirty="0">
                          <a:latin typeface="Calibri"/>
                        </a:rPr>
                        <a:t>Ms. Pratibha Das</a:t>
                      </a:r>
                      <a:endParaRPr lang="en-IN" sz="2000" b="1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75964"/>
                  </a:ext>
                </a:extLst>
              </a:tr>
            </a:tbl>
          </a:graphicData>
        </a:graphic>
      </p:graphicFrame>
      <p:sp>
        <p:nvSpPr>
          <p:cNvPr id="16386" name="AutoShape 2" descr="data:image/jpg;base64,%20/9j/4AAQSkZJRgABAQEAYABgAAD/2wBDAAUDBAQEAwUEBAQFBQUGBwwIBwcHBw8LCwkMEQ8SEhEPERETFhwXExQaFRERGCEYGh0dHx8fExciJCIeJBweHx7/2wBDAQUFBQcGBw4ICA4eFBEUHh4eHh4eHh4eHh4eHh4eHh4eHh4eHh4eHh4eHh4eHh4eHh4eHh4eHh4eHh4eHh4eHh7/wAARCAIKA6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DNNk/vX/ADpPOm/56v8AnTD1NFfkHM+5+xcq7D/Om/56v+dHnTf89X/OmUUcz7hyrsP86b/nq/50ebL/AM9W/Oq8k2H8uNS7+npTC90vJiUj0BqkpdylTXYt+dN/z1f86POm/wCer/nUEEyyqSOCOo9KkpNyQnBLoP8AOm/56v8AnR503/PV/wA6ZRS5n3FyrsP86b/nq/50edN/z1f86ZRRzPuHKuw/zpv+er/nR503/PV/zplFHM+4cq7D/Om/56v+dRXHmy4ImdWHQ5p1FNSkuo0kuhAftx4NxgetTQeZEDiZyT1OetLRTdST6jdnpYf503/PV/zo86b/AJ6t+dMoqeZ9yeVdiNo2JJWaRc9QDT4t0edsj5PUk0tFVzy7j6WH+dN/z1f86POm/wCer/nTKKnmfcXKuw/zpv8Anq/50edN/wA9X/OmUUcz7hyrsP8AOm/56v8AnR503/PV/wA6ZUfnx+Zs3c005Magn0J/Om/56v8AnR503/PV/wA6rxu0kx2/6sDGfU1LQ211BwS6D/Om/wCer/nR503/AD1f86ZRS5n3FyrsP86b/nq/50ebN/z1f86ZUNzIojZRIA3amuZvcagm9iwZ5B1mYfjQLhz0nP8A31Wcvklo9zNj+ImpNkUjl+FiXvnqavla6sv2UV0/AvedN/z1f86POm/56v8AnVBS3nbbcsBjOG71Yhl8zKsNrjqKUlJdSXTS6E/nTf8APV/zo86b/nq/50yio5n3J5V2H+dN/wA9X/OqbyzrM6CV8H5gM1ZqOeLzAMHaw6GqhNp7lQUU9htnLMVeNpGIB6ZqTa3aWRfoaZbxGMszNlm61LTlN30Y5WvoCllORI2fUmn+dN/z1f8AOmUVLlLuRZdh/nTf89X/ADo86b/nq/51BPL5YHGWPQVAbiReSUPsKaUmUqV+he86b/nq/wCdHnTf89X/ADqsJ9wBWJz+FKZmUZaJwKLSD2fkWPOm/wCer/nR503/AD1f86rNcx7flyW9KYJpiTgI2P4QeaLSD2XkXPOm/wCer/nR503/AD1f86hikWRNy0+k20TyrsP86b/nq/50edN/z1f86ZVa9d/liTq3XFON27XHGCbtYfNfTbvLgkdm9fSmOsywPJJM7Pj16U2GWGFceW6nuSKdLcQyQuobkjjNaXktEaqNnohYlkkt0ZZnV8cEGnR3twjeXcSOD2bsajtpo47ZdzYPpSSzGZdqQlh6mi8m2nsHJdtNaF4TSkZEzEfWjzpv+er/AJ1S04nYwJPB4q1Wcrp2uZygk7WH+dN/z1f86POm/wCer/nTKKnmfcnlXYcJJASwkbJ70pllIwZG/OmUUcz7hyrsRFJl/wBXcMB6GnwCSIlvOdmPenUVTqS7lN3H+dN/z1f86PNm/wCer/nTKgupHXCJwW7+lJXbtcSgm7WLRmkHWZh+NJ58n/PY/nVaOCMoGbcxI7mnfZ4v7p/OnfzHyQ/pFjzpf+erfnR5s3/PV/zqsbdOxYf8CpHWSFdyuXUdVNG+zDki9i1503/PV/zo86b/AJ6v+dRowZQw6EUtTd9yeVdh/nTf89X/ADo86b/nq/50yijmfcOVdhxnkHWZh+NKJpT0mY/jVa4g8wh1+8OxPBqOOKOQEqXjcdRnpVra9y1CFrl3zZv+er/nR503/PV/zqmXmg/1n7xPUdRVhGVlDKcg0nzLqS6aXQk86b/nq/50edN/z1f86ZRU8z7i5V2H+dN/z1f86POm/wCer/nTKKOZ9w5V2H+dN/z1f86POm/56v8AnTKKOZ9w5V2GT+c5DrKwcdPeos3kg2mRkXuc1YpGYKNzHAq1Uki07aWCENEPlkcnuSak86b/AJ6v+dQCUt92NiPWhJUZtvRvQ0m5dxOHdE/nTf8APV/zo86b/nq/50yip5n3J5V2H+dN/wA9X/Ojzpv+er/nTKKOZ9w5V2H+dN/z1f8AOkaafadsjE9uabRRzPuHKuxAXvmHzSv/AN9CpreS5VT5krZJz1paKp1JNWKdmtkJcPcMmFlfOfWoQ18o+WaQf8CFT0UKpJArJWsOWabaN0rZ780vnTf89X/OmUVPM+5PKuw/zpv+er/nR503/PV/zplFHM+4cq7D/Om/56v+dHnTf89X/OmUUcz7hyrsI5mJJWZgT1BqI/afUH8amoqlUkupSsuhCv2kH7+PxpwWY/fnc+wqSij2ku4X8hwklAAEjAD3pfOm/wCer/nTKKnmfcnlXYf503/PV/zpRNNkfvX/ADqOgdRQm+4cq7AepooPU0jHCk+gpDI5pljIUAs56AVC0twJVRtqbulOsV3Bpm5Zj1pLrm5iA61qkk7GySTsTRxeXGyhvmbq3vTbaOVN3mPuz0qaio5mZ8zKq/LqBx/EvNWqqr82oN7CrVOfQc+gUUUjMqj5iB9aggWikVlb7rA0tABRRTJSQnHBPAoQ0PoqMqEXLSHA7mmJNEzbRKc1SjcfLcnopjYRdzPgUyOSOQ7VkOfSlYLE1FROyJ9+TFKoVhlXJH1osKxJRVczQhtvmnNPLMgDbty96fKx8rJaKKKkkZJIqYB5J6AU3fKfux/maS3+aSSQ9c4HtU1U7Ip2RC8ska7njGPY0xkkmIby1Ue/U0+5z8j4yFOSKkEkZAO4VV7K6RV7K6QwecvA2NjsOKdHIHBxwR1B7UweVG7SeZndRN8kizL0PDe9K1xWuTUUUVBBBcMzSLCp27up9qSeGNLc7VwV5z3p1wrB1mjGWXqPUUyWVZkEcZwWPzZ7CtY30saq+lh7lzHGUUHON30pJbdSd0eFYc47GlmmSFAOpxwKitXb57iRuO1CTtdAk7XQQvI87tsG8DGCelJNlJEkaVWfOCB6VB5haYyYO3POPSrE+BCdsBUf3jVtWaNGrNFuimx/cX6CnVznMFFFFABRRRQAUUUUAQXajYH/AIh096YR5CKWQySEce3tUl3ny1b+62TRLKxYLCAWIzn0Fax2RrFuyJEYlAzcE9e1LuX+8v51VeNS5jklYuRnPYVHapHtd5WzjtmlyK1w5Fa5YuWjGN0e8HqR2qKRWiCSrkoOQD1FSLEGQPEzLnoDzSPN+7eOZcOB+dUuyGvIktk2R9cljkmpajtlKwIG64qSspbmctwqrOf9Niq1Va6RvNSVQWx1AqobjhuWTz15pjQxN1jWo/tUf8W5fqKes0TdJBStJCtJFe1VRdSLtGB0q52qpDJGk0zMwHPFOaeST5YYz/vGrlFtlyi2xNP/AOWg96tVDaxGJDuOWPWpqibvImbvIKKKCQO4qSAooooAKKKKACqt5xIh9qtVVvfvoKun8RdP4hXlZNipt4XJz3qaKRZIw60ixqxVyMnbioy3lzGOMKg+8Se9PR7D0exG08gctuPDY2gdqslleEsvIINRCNZC0kMm3dw3FSbRHAVXoBRK3QJW0sJaf8e6VLTIP9Sn0FPqJbsiW7Cig9KbG6uMqwNKwDqrgg3pK8gL8xFNuS+/59wix1XvU1vt8sFU2g+tXayuVayuRi4yRujwhO0GkiHk3Ji/gcZHtUy+WcquDg8j0NRTc3cQHUDNNWeg1bYsUUUVmZhRRRQAUVF524/u42Yeo6UF5j92ID3JquVlcrGNK7FAvyqzYz3pspkMoXIITGSfWkkV41AbnB3Kff0pWKu/nBSynh1zyK0SNEhhZS3zMz89qY8TZUsNuTx61Z863jHy4JPQAc1DvZnLY3OeAB2ppvsUm+xPauWVlY5KnrU1R28flpzyxOTUlZStfQxla+gUUUVJIUjsqjLHFLVd3BkaQDcqDj0zTSuUlcf5jdRGce5xSiZc4YFfr0qJwTGGaTLsePSldfLB2sHUfeQ8/lV2RVkWKKpuzKq+W58punr9KntlcKd2cE8A9qlxsricbK5LRRRUkBRTJpBGm489gKqvJKU3sxX5sbRVRg2XGDZcc7ELHoKgZ5dgkZljU9BjNMRQ9sZDI4XuKmCpNCnUrwRVWUR2SEEro4WYAA9GHSpqp3EjSb4xgKvr1qe0k8yAHuODRKOlwlHS5LRRRWZmFFFFABQOoooHUUIAPU0Gg9TRQBVWOaBj5QDoexpbUeZI8z/ezgD0qzVSybbI8TcHORWqbaZqm2n3LdFFFZGRTjcR3UpKlj7U/wC1p/cf8qS4WSOXz4xkfxCo0kjZRzggHINb2UtTeylrYmF5F6MPwqFYpLrMjNgZ4FNDKqsv3mZABgd6t2qNHAqtwaTtBXQO0FdFRo5LV1fdkZ7VoDkA1UuG86ZYU5AOWNWxwMVM3dK+5FRtpX3Co5v4W7A81JRUJkJkN3G0sWEPPX61SSCVmA2EfWtHYO2R+NG3/aNaRqcqsaRqOKsQXkTNCu3JK/rVWGKUyAqpGD1rRC4/iNLj3oVRpWCNRpWKF3FJ5xbaWB7ipLGOQbi2VBGKt8+tGG/vUOo3GwOo3GxnNbTBsbcj1q4EKWmxjkipfm/vU1kLDaWOO9JzcrXE6jla45OUX6UtIAFAA6ClrMzK9wGiVpI2xuPP+NReWc/eI96uMAwKsMg1EbdD/E2PStIz0NIz0EhaZ06gAEjcR1qKdcSAOFHHBA6mrYAAAHAFI6q4wwyKSnZiU7MpFV/4F2xU2yQgQkfKDnd7VMkUaHKrz60+m5jcwooorMzCmtHGxyyAmnUUXHcz2hbzCWRsZ4AqViHTb9nO1O2at1Bb/NJOvqa157q/Y1529exH+8kg2pEio3vTvJmbaskg2L2HenWR/dsn91jU9KUmnZEyk07BRRRWZmFFFFABRRRQAVDJPhgkY3t/KpqrGGSOUyR4YHqtVG3UqNuooaZyVDRZ7imxRzQliFUg9qiRPLmDhJB7Vaim8xyuwrj1rSWm2xpLTbYY8kTf62Jsj1WhpLZsZXOOny0+eXZhQu5z0FNCXB53ID6YqVsSthfOLcRxMfrxTJYyR5s0m3b0wOlSRSsX8uRdr/oaW4dVj+ddwPGPWhXT0QLR2SK8beZny533DsT1qS3eVpCjlcr1x3piqeRHb7c92NTW8IiBOcsepqpNWKk1YlooorExEIDdQDUbW8LHmMfhUtFNNrYabWxGkMSfdQUsksceAx5PQCn1RlQzXTgHBUcVUVzPUqK5nqTm4J+7C5/Ck33TfdjVfqaW2n3/ACP8sg6j1qYsPUU3o7WG9HaxX8q4b702B7UfZFwdzsW7HNSvPCnVx+FRfambiKIt7mmud7DXP0FimZX8qbhux7GrFUp453jLykDb0AqxasWgQnrilOKtdClFWuiWiiiszMKrXRHnpuOBirNQzQs0qyKQSvY9KqDsy4NJipIxUbYzjHU8Ukh3D95b7vxzSmSYdYc/Q0nnSf8APB6qw7CC4jXgoyD6USzRtC21wTijzmPW3Y/UVHt3XAY25246U0kNRRZiGIlHsKdRRWRmB6YqmiorGKX5Tn5WHerlNkRZBhlyKqMrDjKxH9nVvvMzj3PFL5J6LK4HpmmGFY/uzsnseahaSTcR5rFQeSB2q0m9mWk3syx+6tkPqfzJpLdGLtNJwzdB6CmRNaq/3st6tVqploKTsFFFFQZhSOu5GX1FLRQBFbMDGE6MvBFSOyopZuAKZJErndyG9RSCFchnYvjpmq0epWj1GojTfPLnaeiUhtsPujcpViijnYc76EaQqGLN87HuaeAB0AFLRSbbE22FFFFIQU2SRY1y34D1p1QMu+5YE4IX5acUVFdxsjM2DJwp6KD/ADNJlsB04X+76UpDR5JUYPHPI+tMUMQCuN2c9etao0Qp2uMghCD0zwfpSogQndGzHOQOvP1pp25O7nPQAdamVJGxvcqMcKtDdgbsMClQkfG/duIHYVZpqRqn3Rz6mnVnJ3M5O4UUUVJJBeozIrLztOcVECsgAB/jzirlRvDG5yVwfUcVcZaWZpGelmNtF/0cAjjJpZZViIULk46DsKikXyCgWVsE9MU5hHcndG5DCqsm7vYdle72EQwzSgSR7WPT3psW6KV0RdwJ45qWGHY4d23MOB7VHKpjkLcgE5DDsaaabsNNbIdJJcKpby1AHvTI5biRiq7AQM9KR5i67WYY7hRyalto2DGRhtyMAego0S1QWSWqAyXCDLxhh/smpIpFkXctRzTgBkjPzgUtmqrCGXJLcn61LWl7Ete7domoHUUUDqKzRmB6mig9TRQAVBcW/mHeh2v61PRTTad0NNp3RVWaaPiaMkeoqVbiFv4sfWpaqXwGVyAFPoO9WrSexatJ7FgSRn+Nfzpjm2PLeXVcorK7ADhBj60qKgu41wMbeafKkVypdSUTQJ/q1yf9kUh+0TcAeUn61YAUfdAH0FLU8yXQjmXYjhiWJcL17n1qSiipbuS3cKKKKQgooooAKKKKACiiigAooooAKKCQBknAqI3EQ/jppNjSbJaKiFxCf4/0p4kQ9GBoswsx1FH4iikIKKKKACiiigAooooAKrw/JeSK3G7kVYpksSSY3Dkd6qL7lRZFacvKw6bqsU1FVF2qMCnUpO7CTuwqMzwg48wZqK9ZiUiU43HmkRrfIj8r5TwGPerUNLlKGly0CCMjkUVWt8xXDwZyvVaW7ZmdYEOC3U+1Lk1sLl1sThlJwGBP1paqiK3Y+Wr4cd896fayMS0Un317+tDjpoDjpoT0UUVBAVXtTveWQ9zirHaqsay25YbN6E546irjsy47MdbfvJZJj64FWKqQSmNNpifrUn2hu0L05RbY5RbYl6MKkg6q1F781tu9MGmXDySxbBC45pSs0yrGy7EHX3qkrWbKStZliI7olJ7inUgGAAOgpaxZkwooooEFFRXEwjG0cuegpsE+47JBtft6Gq5Xa5XK7XJ6glVo5POjG7+8tT0Uk7CTsU7h4ZYjIvEg/Onpaxsisd3I9akkt4ZDuK4PtTfs3/TV8VpzK2jNOZWsmOWGCP8AhUfWke4hQYDAn0FILWP+Lc31NSJFGv3UAqW11dyW11dyBpJplKxxYU92qeBPLiVCc4p9FJyurITlpYKKR2VV3McCmxyJJnY2cUrMVmPooopCCiiigAooooAKKKKACiiigCpNDJ5pfaHB6e1AEij5YTntz3q3RV87NOd2KP2eV+CoUdyauou1Ao5wKWilKbkKU3IKKKryTsWKxY46segpJNkpNliiqglk/hmVz6Y61NFOjpuJ2kdQapwaKcGiWioxPCTjzBRLKFj3LhieBU8rFyskoqt+9/5+E3f3e1OimO/y5V2v29DTcGNwZPRRRUkBRRRQAUyWPeAQdrDoafRTTsNOxB5jL8s0ZPuBkGmnazho0YnryMDNWaKrmK5vIjij2ku53Oep9KkooqW7kt3CiiikIKKKKACiiigCreAmSLHripIITG5diCx7DtTp4xLHt6HqDVbZLnBRs+x4Nap3ja5qneNrktyzbyu7YAAR71FGxjZWEmQzYIJqWG3+Umb5mPv0p/2eH+5+tHNFaBzJaEc8xV9sZQe9Pt5XdirYJHORS/Z4f7n61C8MsbkxZ2HsOtC5WrAuVqwrwyxlmQjbyeaks/8Aj3WoFhnc/MxVe+auIoVQo6Cib0sE3pYWgdRRQOorJGQhZcn5h+dG5f7wr3v/AIQzwz/0Cov++m/xo/4Qzwz/ANAqL/vpv8a+m/1WxP8APH8f8j5j/WrC/wAkvw/zPBNy/wB4Ubl/vCve/wDhDPDP/QKi/wC+m/xo/wCEM8M/9AqL/vpv8aP9VsT/ADx/H/IP9asL/JL8P8z56vJyrqgcKp6tULtDuk/eqwwNpJr6KbwX4XYYbSYSPqf8aj/4QTwn/wBAeH/vpv8AGtY8M4hL41+P+RrHi3CJfBL8P8z56dbfcdkqgAf3uppriEK5EgJ4C/NX0R/wgvhP/oDw/wDfTf40n/CCeE/+gPF/303+NNcNYn+dfiNcXYX+SX4f5nz20ixSIsM28n7wzkVe3L/eH517wngjwrGfl0eEfi3+NP8A+EM8M/8AQKi/76b/ABqJcMYl/bj+P+REuLMK/sS/A8E3L/eFG5f7wr3v/hDPDP8A0Cov++m/xqC98IeG44gy6VFnP94/41H+q2J/nj+P+RH+tWF/kl+H+Z4XuX+8KNy/3hXtH/CK+Hv+gXH/AN9Gj/hFfD3/AEC4/wDvo0/9VsT/ADx/H/IP9a8N/JL8P8zxfcv94Ubl/vCvaB4V8PEgf2XH/wB9GtMeDPDOB/xKoun94/40v9VsT/PH8f8AIP8AWrC/yS/D/M8E3L/eFIXQDJYAfWvfP+EM8M/9AqL/AL6b/GkfwV4XddraTER/vN/jR/qtif54/iH+tWF/kl+H+Z89y3q7tkOHb1qO2uHa52vIPcZr6Hj8EeFY/uaRCPxP+NIPA/hVX3jSIt3rub/GtP8AVmva3NH8f8jT/WzBpW9nL8P8zwfcv94Ubl/vCve/+EM8M/8AQKi/76b/ABo/4Qzwz/0Cov8Avpv8az/1WxP88fx/yM/9asL/ACS/D/M+emkWW4ZWIZU6Lu71IijLsSq7hgAHpXv48EeFg24aRFnOfvN/jTv+EM8M/wDQKi/76b/GrfDOJ6Tj+Jb4swvSEvw/zPn3c3l+X5aE4xnNMMcce3cocYwcetfQv/CGeGf+gVF/303+NH/CGeGf+gVF/wB9N/jR/qziv54/iL/W3DfyS/D/ADPnkRKyswO3+6M0NIqLujdgw6oec19Df8IZ4Z/6BUX/AH03+NMl8FeG2X5dLiDfU/40f6s4rrOP4/5D/wBbcN1hL8P8zwWOVJIw4Yc+9O3L/eFe0nwj4fhPlnSY1/4EaT/hFfD3/QLj/wC+jUvhbE/zx/H/ACIfFeF/kl+H+Z4vuX+8Pzo3L/eH517fB4V8Ly4jm0mIHsdzc/rVtfBPhdfu6TF/303+NH+q2J/nj+If61YX+SX4f5ngu5f7wo3L/eFe9/8ACGeGf+gVF/303+NH/CGeGf8AoFRf99N/jS/1WxP88fx/yD/WrC/yS/D/ADPBNy/3h+dG5f7w/OveW8EeFmPzaTH/AN9N/jSr4L8MKMLpMWP95v8AGn/qtif51+I/9asL/JL8P8zwXcv94Ubl/vCve/8AhDPDP/QKi/76b/Gj/hDPDP8A0Cov++m/xpf6rYn+eP4/5C/1qwv8kvw/zPnq7ZftEZ3Doe9V9y+Qrccd819GN4J8LsQW0mIkdPmb/Gm/8IN4Vxj+yIsem5v8a1jw1iUvjX4mseLsKkvcl+H+Z8+s6/bYjuHK+tNaRfOnk3D5RtHNfQv/AAhPhbcG/siLI6fM3+NJ/wAIP4V5/wCJRFycn5m/xpf6s4j+dfiL/W3C/wAkvw/zPndmQImMBs8NUyMpv2ww4XnmvoL/AIQfwrkH+yIuOnzN/jSr4J8LqxYaTFk9Tub/ABofDWJ/nX4g+LcL/JL8P8zwbcv94Ubl/vCve/8AhDPDP/QKi/76b/Gj/hDPDP8A0Cov++m/xrP/AFWxP88fx/yM/wDWrC/yS/D/ADPBNy/3hRuX+8K97/4Qzwz/ANAqL/vpv8aP+EM8M/8AQKi/76b/ABo/1WxP88fx/wAg/wBasL/JL8P8zwTev94fnRuX+8Pzr3v/AIQzwz/0Cov++m/xo/4Qzwz/ANAqL/vpv8aP9VsT/PH8f8g/1qwv8kvw/wAzwTcv94Ubl/vCve/+EM8M/wDQKi/76b/Gj/hDPDP/AECov++m/wAaP9VsT/PH8f8AIP8AWrC/yS/D/M8E3L/eFG5f7wr3v/hDPDP/AECov++m/wAaP+EM8M/9AqL/AL6b/Gj/AFWxP88fx/yD/WrC/wAkvw/zPBNy/wB4fnUEtyoby42Uv654FfQX/CGeGf8AoFRf99N/jUZ8C+FCSf7HiyevzN/jVR4XxHWa/EqPFeE6wl+H+Z89gxjDGRSzYJJPvSO0RB/eJ3wc9K+hf+EF8J/9AeL/AL6b/Gk/4QTwn/0B4v8Avpv8av8A1axH86/Ev/W3CfyS/D/M+f4rpVIWV1I7MDVnev8AeB/GveP+EF8J/wDQHi/76b/GpB4L8MgYGkxY/wB5v8aiXC+Ie01+JEuK8I9oS/D/ADPBNy/3hRuX+8K97/4Qzwz/ANAqL/vpv8aP+EM8M/8AQKi/76b/ABqf9VsT/PH8f8if9asL/JL8P8zwTcv94Ubl/vCve/8AhDPDP/QKi/76b/Gj/hDPDP8A0Cov++m/xo/1WxP88fx/yD/WrC/yS/D/ADPBNy/3hUF1Lt2KrhdxxnPSvoL/AIQzwz/0Cov++m/xpH8E+F3GG0mIj/eb/GnHhfEp/HH8f8hx4rwqfwS/D/M+fjDHuBebco5wx4pGWJ5t8cyrxghTX0C/gnwu4w2kxEf7zf401fAvhRTkaRED/vN/jVf6s4r+dfiUuLcN/LL8P8zwAO0Mu3cZEI/EVLHNFIDtccdR6V79/wAIb4Z/6BUX/fTf40i+CfC6sWXSYgT1+Zv8aT4XxL+3H8f8hPivCv7EvwPBdy/3hRuX+8K97/4Qzwz/ANAqL/vpv8aP+EM8M/8AQKi/76b/ABqf9VsT/PH8f8if9asL/JL8P8zwTcv94Ubl/vCve/8AhDPDP/QKi/76b/Gj/hDPDP8A0Cov++m/xo/1WxP88fx/yD/WrC/yS/D/ADPBNy/3hRuX+8K97/4Qzwz/ANAqL/vpv8aP+EM8M/8AQKi/76b/ABo/1WxP88fx/wAg/wBasL/JL8P8zwTcv94Ubl/vCve/+EM8M/8AQKi/76b/ABo/4Qzwz/0Cov8Avpv8aP8AVbE/zx/H/IP9asL/ACS/D/M8E3L/AHhRuX+8K97/AOEM8M/9AqL/AL6b/Gj/AIQzwz/0Cov++m/xo/1WxP8APH8f8g/1qwv8kvw/zPBNy/3hRuX+8K97/wCEM8M/9AqL/vpv8aP+EM8M/wDQKi/76b/Gj/VbE/zx/H/IP9asL/JL8P8AM+f7qQJAzBhnHrVTMakBmGwDI56n1r6LPgvwwwIOkxEH/aP+NM/4Qfwrs2/2RFj/AHm/xrSPDOJS+Nfj/kaR4twqXwS/D/M+d2ZXjMjMqxjp71PAtrIoYYY98nNfQR8E+FmQIdIi2jtuP+NKPBfhgdNJhH0J/wAaHw1iWtJr8f8AIHxdhmvgl+H+Z4FiEDogFVj9kkOI5Nj9sV9DP4K8Lsu1tJiI/wB5v8aangfwqh3Lo8IP+83+NKPDGJX21+P+Qo8WYVfYl+H+Z87ExoxSbAPqO9PVkazcuwAU5TJ5r6Hk8EeFpMb9IiOOnzN/jTT4G8KHrpEX/fTf41X+rWJ/nX4l/wCt2Ff2Jfh/meCQSBoUZmGSPWpNy/3hXvY8GeGf+gTF/wB9H/Gj/hDPDP8A0Cov++m/xrN8L4n+eP4/5GT4rwv8kvwPBNy/3hRuX+8Pzr3v/hDPDP8A0Cov++m/xpG8F+GGGDpMWP8Aeb/Gl/qtif54/j/kL/WrC/yS/D/M8F3L/eH50bl/vCvek8FeF0GF0mL/AL6b/Gl/4Qzwz/0Cov8Avpv8aP8AVbE/zx/EP9asL/JL8P8AM8E3L/eFJvTuwH4175/whnhn/oFRf99N/jTX8E+F3GG0mIj/AHm/xo/1WxP88fxD/WrC/wAkvw/zPBd6Y4ZT+NLuX+8K96TwT4XQYXSYgP8Aeb/Gl/4Qzwz/ANAqL/vpv8aP9VsT/PH8Q/1qwv8AJL8P8zwTcv8AeFG5f7wr3v8A4Qzwz/0Cov8Avpv8aP8AhDPDP/QKi/76b/Gj/VbE/wA8fx/yD/WrC/yS/D/M+fppsN5cZUtjJ57VEXjZSH83Jr6EPgnwsX3HSYt3rub/ABp3/CGeGf8AoFRf99N/jVrhjEr7Ufx/yLXFmFX2Jfh/mfPK7AgVVckd84p0MrLP5bSKwIzjdnFfQbeC/DDDnSo/++m/xpqeB/CqncukRA/7zf40f6s4m2so/iH+tuF6wl+H+Z4PuX+8Pzo3L/eFe9/8IZ4Z/wCgVF/303+NH/CGeGf+gVF/303+NR/qtif54/j/AJEf61YX+SX4f5ngm5f7wo3L/eFe9/8ACGeGf+gVF/303+NH/CGeGf8AoFRf99N/jR/qtif54/j/AJB/rVhf5Jfh/meCbl/vCjcv94V73/whnhn/AKBUX/fTf40f8IZ4Z/6BUX/fTf40f6rYn+eP4/5B/rVhf5Jfh/meCbl/vCjcv94V73/whnhn/oFRf99N/jR/whnhn/oFRf8AfTf40f6rYn+eP4/5B/rVhf5Jfh/meCbl/vCgMuR8w/Ove/8AhDPDP/QKi/76b/Gj/hDPDP8A0Cov++m/xo/1WxP88fx/yD/WrC/yS/D/ADOgooor7o+DCiiigAooooAKKKKACiiigAqrqP8Ax7j61aqC/GbZvagDMooooAkt13ToPetas3Txm5HsK0qACiiigAooooAKKKKACiiigAooooAKKKKAI54VmTa3XsfSsuVGjco3UVsVXvYfMj3D7y9KAM2rlpdYxHKeOxqnRQBtUVQsrjaRFIeOxq/QAUUUUAFFFFABRRRQAUUUUAFFFFABRRRQAUUUUAFFFFABRRRQAUUUUAFFFFABRRRQAUUUUAFFFISB1IFAC0VG88K/ekFQvexD7oZqALVFUGvn/hQD61E11O38ePpQBqUVk+fNnPmGpob1l4kG4eooA0KKZFLHIMowPtT6ACiiigAooooAKKKKACiiigAooooAKKKKACiiigAooooAKKKKACiiigAooooAKKKKACiiigAooooAKKKKACiiigAooooAKKKKACiiigAooooAKKKKACiiigAooooAKKKKACiiigAooooAKKKKACiiigApsih0KnoRTqKAMZ1KOVPUGkq5qUfIlHfg1ToAtab/AK1vpWhWfpp/fMPatCgAooooAKKKKACiiigAooooAKKKKACiiigAooooAzb6Hy5dw+6386r1rXEfmxFO/ask5BIPUUAFadnJ5kAJ6jg1mVYsZfLl2n7rUAaVFFFABRRRQAUUUUAFFFFABRRRQAUUUUAFFFFABRRRQAUUUUAFFFFABRSMyqMsQBVWW9ReI13H17UAW6Y8safecD8azZLiaTq2B6CoqANB72MfdUtULXsh+6oFVR7c1IsMrfdjNACtcTN/y0I+lRszN95ifrVhLKU/eIWp0sol+8S1AGfS4b+6a1lijUfKgFOwPQflQBjUVsFEPVQfwqJ7WFv4dv0oAzKKuSWLD/VuD7GqsiNG211INACKSp3KSD6irdveH7s3P+1VOigDZVgw3KQR6ilrKt52hbjle4rTRldQy9DQA6iiigAooooAKKKKACiiigAooooAKKKKACiiigAooooAKKKKACiiigAooooAKKKKACiiigAooooAKKKKACiiigAooooAKKKKACiiigAooooAKKKKACiiigAooooAKKKKACiiigAooooAKKKKACiiigBkqeZGyHuKyCMEqeorarN1CPZNuHRqAEsW23K+/FadYyNtdW9DWwDlQfUUALRRRQAUUUUAFFFFABRRRQAUUUUAFFFFABRRRQAVn6hFtk8wdG6/WtCo7iPzIWXv2oAyaKDwcHrRQBo2M/mJsb74/WrNY0bFHVh2NbAO4Bh3oAWiiigAooooAKKKKACiiigAooooAKKKKACiiigAopGYKNzHAqnNe4+WIZ9zQBcZlUZYgD3qpNegZWJc+5qm7vIcuxNNoAdI7yHLsTTaO+Byat29mThpuB/doArRxvIcIpNXIbJRzK2fYVbVVUYUACloAYkcaD5UA/Cn0UUAFFFFABRRRQAUUUUAFR3EayxlT17GpKa7bULHsKAMeijqSfWigArSsFK24z36VQhQySqg79a1gMAAdBQAtFFFABRRRQAUUUUAFFFFABRRRQAUUUUAFFFFABRRRQAUUUUAFFFFABRRRQAUUUUAFFFFABRRRQAUUUUAFFFFABRRRQAUUUUAFFFFABRRRQAUUUUAFFFFABRRRQAUUUUAFFFFABRRRQAUUUUAFFFFABVe/Tdbk915qxSMNylfUUAY1aVhJvg2nqvFZzLtYr6HFS2kvlTDP3TwaANSiiigAooooAKKKKACiiigAooooAKKKKACiiigAooooAzb+PZNuHRqr1qXkfmQH1HIrLoAK0rF99uB3Xis2rWnPtlKf3hQBoUUUUAFFFFABRRRQAUUUUAFFFFABRRTJZEjXc7YoAfVa4ukj+Vfmb9KrXF08nyr8q/qar0APllklOXbPt2plFFABT4o3lbagz7+lPtrd5jnonrWjHGsa7UGBQBHb26QjP3m9anoooAKKKKACiiigAooooAKKKKACiiigAqnqMuFES9T1qxPKsMZY9ewrKdmdizdTQAlFFS20RmlC/wjkmgC1p0W1DI3Vun0q3SAYGB0paACiiigAooooAKKKKACiiigAooooAKKKKACiiigAooooAKKKKACiiigAooooAKKKKACiiigAooooAKKKKACiiigAooooAKKKKACiiigAooooAKKKKACiiigAooooAKKKKACiiigAooooAKKKKACiiigAooooAzL5dty3vzUFXNTX5kb8Kp0AaVjN5ke0/eWrFZEMjRSB17da1Y2V0DL0NADqKKKACiiigAooooAKKKKACiiigAooooAKKKKACsq6j8udl7HkVq1U1GPdGJB1XrQBQp0TbJFb0NNooA2QcgH1pagsZN8A9V4NT0AFFFFABRRRQAUUUUAFFIzKqlmOAKzrm6aUlV+VP50AWLi7VPljwzevYVRdmkbczEmm0UAFFFKqszbVGTQAlW7W1LYeXhew9altrVY8PJy3p2FWqAEAAAAGBS0UUAFFFFABRRRQAUUUUAFFFFABRRRQAU12VFLMcAU6s/UJdziNTwOv1oAhuJWmk3Hp2FR0UDk4HJoAVVLMFUZJ6VqW0IhjC9+5qOzt/KXc33z+lWaACiiigAooooAKKKKACiiigAooooAKKKKACiiigAooooAKKKKACiiigAooooAKKKKACiiigAooooAKKKKACiiigAooooAKKKKACiiigAooooAKKKKACiiigAooooAKKKKACiiigAooooAKKKKACiiigAooooAKKKKAIbuPzICB1HIrLrarOv4dknmKPlb9DQBWqxZT+U+1vuH9Kr0UAbVFUbG4xiKQ8fwmr1ABRRRQAUUUUAFFFFABRRRQAUUUUAFFFFABTXUMhU9xTqKAMZ1KuVPUGkqzqKbZg4HDVWoAs6dJtmK9mFaNYyNtdWHY1sA7gGHegBaKKKACiiigApKWqeoTbR5Snk9aAILyfzX2r9wfrUFFFABRRU9rbmZsnhB196AG28DzHjhe5rRhhSFcKOfXvT1UKoVRgCloAKKKKACiiigAooooAKKKKACiiigAooooAKKQkAZPAqjdXe7KRcDu1AEl5dbcxxn5u59KoUU+GJ5X2qPqfSgBqqzMFUZJrQtLYRDc/L/AMqkt4UhXC8nualoAKKKKACiiigAooooAKKKKACiiigAooooAKKKKACiiigAooooAKKKKACiiigAooooAKKKKACiiigAooooAKKKKACiiigAooooAKKKKACiiigAooooAKKKKACiiigAooooAKKKKACiiigAooooAKKKKACiiigAooooAKKKKACmuqupVhkGnUUAZNxE0Mm09OxqOtaaNZU2t+B9KzJo2ifa34H1oAZV6zud2I5Dz2PrVGigDaoqlZ3WcRynnsau0AFFFFABRRRQAUUUUAFFFFABRRRQAUUUUAQXyb7c+q81mVsnkEGsiRdkjL6GgBtadi+63HqOKzKuaY3zOn40AXqKKKACiiigBk0gjjLntWS7FmLN1NWdQl3yeWv3V6/WqtABRRSqpZgq8k9KAH28Rmk2jgdzWoiqqhVGAKbbxCGMKOvc1JQAUUUUAFFFFABRRRQAUUUUAFFFFABRRSEhRliAPegBajmmSFcsefTvVae86rDz7mqbMzHcxJNAElxcPMeeF9BUVFWrW0L4eXhfT1oAjtrdpj6J3NaMaLGm1RgU4AKAAMCloAKKKKACiiigAooooAKKKKACiiigAooooAKKKKACiiigAooooAKKKKACiiigAooooAKKKKACiiigAooooAKKKKACiiigAooooAKKKKACiiigAooooAKKKKACiiigAooooAKKKKACiiigAooooAKKKKACiiigAooooAKKKKACiiigAooooAKZNGsqbWH0PpT6KAMmeFoWw3I7H1qOth1V1KsMg1n3Fq0ZLJlk/UUAV6t2t0VwkpyvY+lVKKANkcjI5FLWZbXDQnB+ZPT0rRjdZF3IcigB1FFFABRRRQAUUUUAFFFFABRRRQAVnaiu2cN/eFaNVNSX90rehoAoVPYnFyvuDUFT2C7rkH0FAGnRRRQAVFdS+VEW79BUtZl7L5kvH3V4FAEHuetFFFABV7T4cDzWHJ+7VW2iM0oXsOTWqMAADgCgBaKKKACiiigAooooAKKKKACiikZgoyxAHvQAtIemTwKrTXqLxGNx/Sqcs0kp+ZuPQUAXZryNMhPnb9KoyyySn52/DtTKKAClRWdtqDJqeC0eT5n+Vf1q/FGka7UXFAENtarHhn+Zv0FWaKKACiiigAooooAKKKKACiiigAooooAKKKKACiiigAooooAKKKKACiiigAooooAKKKKACiiigAooooAKKKKACiiigAooooAKKKKACiiigAooooAKKKKACiiigAooooAKKKKACiiigAooooAKKKKACiiigAooooAKKKKACiiigAooooAKKKKACiiigAooooAKKKKAIJ7WOTkfK3qKz5onibDj6GtemuqupVhkGgDHp0UjxtuQ4p1zH5UpXOR2qOgDQS9jK/OCD3xTxdwf3jWZRQBqfaYP+egpRPCf+Wi1lUUAa4kj/vr+dKHT+8PzrHooA2dy/wB4UZHqKxvzo59TQBs7l/vCmmWMdZF/OsiigDTe7gUfez9KqXVz5w2quFqvRQAU+CQxShxz60yigDWiljkGVYfSpKxacJJAOHagC9fT7E8tT8x/Ss+g8nJ5NFABRRU9lH5kwz91eTQBcsovLiyfvNyanoooAKKKKACiikJAHJA+tAC0VDJcwp/Hk+1V5L4/8s0/E0AXqikuIo/vMM+grOknlk+85+gqOgC5JfMeI1x7mqru7nLsTTaBknCgk+1ABRViK0lflvkHvVuG2ij5xub1NAFKG3kl5A2r6mrsFtHFzjc3qanooAKKKKACiiigAooooAKKKKACiiigAooooAKKKKACiiigAooooAKKKKACiiigAooooAKKKKACiiigAooooAKKKKACiiigAooooAKKKKACiiigAooooAKKKKACiiigAooooAKKKKACiiigAooooAKKKKACiiigAooooAKKKKACiiigAooooAKKKKACiiigAooooAKKKKACiimSusaF2PAoAWR1jQs5wKz5ruR+E+Rf1qOeVpn3N07D0qOgAJJOSST70UUUAFFFKis5wik0AJRUxtZwM7P1qJgynDAg+9ACUUUUATQ20kqblK4pzWc47A/Sm2s7Qt6qeorSRldQynIoAymhlX70bUw8da2qayI33lBoAx6K0ns4W6Ar9Khexb+BwfY0AU6Kme2mX+DP0qIgqcMCD70AJRRRQAUUUUAFS287Qk7QCD1FRUUAXhfL3jNBvl/55mqNFAFw33pH+tNN9L2CiqtFAEzXM7fx4+gqJmZvvMT+NADHopP4VIlvM3SMj60ARUVbSxc/eYCpks4V+9lqAM4c9Oamjtpn/hwPetJI0T7qgU6gCnHYqP8AWNn2FWY444x8igU+igAooooAKKKKACiiigAooooAKKKKACiiigAooooAKKKKACiiigAooooAKKKKACiiigAooooAKKKKACiiigAooooAKKKKACiiigAooooAKKKKACiiigAooooAKKKKACiiigAooooAKKKKACiiigAooooAKKKKACiiigAooooAKKKKACiiigAooooAKKTK/wB4fnRuX+8v50ALRTdy/wB9fzo3J/fX86AHUU3en99fzo8xP76/nQA6imeZH/z0X86Tzov+ei/nQBJRURuIf+egppuoB/H+lAEx4GTwKzLuYzScfcHSpbu6Ei7I847mqlABRRRQAUoBY4AyaEVnYKvU1p28CQrxy3c0AV4LLOGmP/ARVxFVBhVAFOooAKbJGkgw6g06igChcWbL80XzD071UraqC5tllG4fK/r60AZlSQTPC2V5HcUyRWjYq4waSgDWhlSVNyn6j0qSseN2jbchwa0ba5WX5T8r+nrQBPRRRQAVS1NOVk/A1dqK6j8yFlHXtQBlUVIYJh1jNNKSDqjD8KAG0UUUAFFOjQySBF6mtGG1ij7bm9TQBnpFJJ91CanSxkP3mC1oUUAVUsYx95i1Srbwr0jH41LRQAgVR0UD8KWiigAooooAKKKKACiiigAooooAKKKKACiiigAooooAKKKKACiiigAooooAKKKKACiiigAooooAKKKKACiiigAooooAKKKKACiiigAooooAKKKKACiiigAooooAKKKKACiiigAooooAKKKKACiiigAooooAKKKKACiiigAooooAKKKKACiiigAooqGW5hj6tuPoKAJqRmVRlmAqhLeyNwgCj9arMzMcsxJ96ANCS8hX7uWPtUD30h+6oWqtFAErXEzdX/KmF5D1dvzptFAC5b+8fzpOfU0frS7W/ut+VACUU7Y/9xvypNr/ANxvyoASil2v/cb8qXY/9xvyoAbRTvLk/wCebflThBMf+WZoAjoqYWs5/g/WlFnP6D86AIKKmktpkUsVyPaoaACiiigB8Enlyq5GQOtasbpIu5GBFY9Ojdo23I2DQBsUVXtblZflb5X/AJ1YoAKKKKACiiigBskaSDDqDUDWUJ6ZFWaKAKZsU7SNR9hHXzCKuUUAMjVlXazbven0UUAFFFFABRRRQBl3q7blvfmoa1Li3WYgkkEdxSR2sKHONx96AKEMcrMGjU5HetOLzNv7zG72pw4HHFLQA0soOCQKdTXRXXawyKoXEUtud0bts/lQBo0VlrdTj+PP1qRb6T+JVNAGhRVIX396P8jTxfR91YUAWqKrC8hPcj8KcLqD+/8ApQBPRUP2iH/noKX7RD/z0FAEtFQm5g/v003kA/iJ/CgCxRVb7bD/ALX5UC8h9SPwoAs0VCtxC3Rx+NShlb7rA/SgBaKKKACiiigAooooAKKKKACiiigAooooAKKKKACiiigAooooAKKKKACiiigAooooAKKKKACiiigAooooAKKKKACiiigAooooAKKKKACiiigAooooAKKKKACiiigAooooAKKKKACiiigAooooAKKKKAMmWeWT7zHHoKjo/WpFgmbpGaAI6KnFpOf4QPxqRLFz95wPpQBUpyRu5wik1oR2kKdRuPvU4AAwBgUAUY7Fzy7BfYVOlpCv8JY+9WKKAGrGi9EA/Cl49BS0UAFFFFACflS0UUAFFFFABRRRQAVjyrtlZfQ1sVk3X/Hw/wBaAI6KKVBudR6mgC2ljuQMZMZGcUv2D/pr+lXOgA9KWgCl9h5yJTmraBgoDNuI706igAoqG4uI4Rzy3oKoTXEsh5YgegoA1aKy7e5kib5iWXuDWmrBlDKcg0ALRRRQAUUUUAFFFFABRRRQAUUUUAFFFFACMwUZYgCq73kK9Mt9KdeRNNFheo5x61mEFThgQfSgC8b5e0ZppvsjBiyKp0UAKxUsSowPSkoooAKKK1LZI/JRggyR6UAZoRm6KT+FOEEp/wCWbVrUUAZP2eb/AJ5mgwTf882rWooAxzHIOqH8qbgjsRW1SEA9QDQBjUVrNBC3WNfyqJ7OE9Mr+NAGdSqzL91iPxq09iw+44P1qCSGWP7yH8KAJIryVOGw4q5Dcxy8A4b0NZdFAG1RWfb3bJhZPmX17ir6srKGU5BoAWiiigAooooAKKKKACiiigAooooAKKKKACiiigAooooAKKKKACiiigAooooAKKKKACiiigAooooAKKKKACiiigAooooAKKKKACiiigAooooAKKKKACiiigAooooAKKKKACiiigAooooAz9Oj3SGQj5R0rQpFUKoVRgDtS0AFFFFABRRRQAUUUUAFFFFABRRRQAUUUUAFFFFABRRRQAVmXy7blvetOq19CZEDL95f1FAGdUlrzcJ9ajp8DbZlY9AaANeij37VDNcxxd9x9BQBKSAMk4FUrm86rD/31UE88kx+Y4X0FRUAB5OTyaKKKACtDTmJgI9DxUFvaPJhnyq/qavxosahUGBQA6iiigAooooAKKKKACiiigAooooAKKKKACo5oY5R8y8+oqSigDNntZI/mX5lqvW1VO9txtMkYwR1HrQBRooooAK1bT/j2T6VlVrQDbAg9qAJKKKKACiiigAooooAKKKKACiiigCKWCKT7yjPqKp3Fo8Y3J8y/rWjRQBi1NbTtC3qh6ilvY/LnOOjcioKANlWDKGU5BpazrCbY/lt91unsa0aACiiigAooooAKKKKACiiigAooooAKKKKACiiigAooooAKKKKACiiigAooooAKKKKACiiigAooooAKKKKACiiigAooooAKKKKACiiigAooooAKKKKACiiigAooooAKKKKACiiigAooooAKKKKACiiigAooooAKKKKACiiigAooooAKKKKACiiigAooooAp31uCDKg5H3hVGtlioUliAPesiTbvbbyM8UAHmSY272x9abRRQAUUUqgswVepoAEVnYKoyTWhbWqx/M/zP8AyqS2hWFPVj1NS0AFFFFABRRRQAUUUUAFFFFABRRRQAUVHPJ5URc84rPe6nY/fx9KANSisnz5v+ejU5bqcfx5+tAGpRWet7IPvKpqVL5D95CKALdMndY4mZvSq8l7GB8gLGqc0rytlz9B6UAMooooAfAnmTKvvWvVPTotqmVup6fSrlABRRRQAUUUUAFFFFABRRRQAUUUUAFFFFAFa/TdBu7rWdWtckC3fPpWTQAe/pWvA2+FW9RWRWjp/wDx7D60AWaKKKACiiigAooooAKKKKACiiigAooooAKKKKACiiigAooooAKKKKACiiigAooooAKKKKACiiigAooooAKKKKACiiigAooooAKKKKACiiigAooooAKKKKACiiigAooooAKKKKACiiigAooooAKKKKACiiigAooooAKKKKACiiigAooooAKKQkAZJwKrTXiLxGNx9e1AFkkKMscCqs16q8RjcfXtVOWWSU5ds+3amUAOkkkkOXYn2ptFFABRRRQAVLZsFuUJqKigDaoqlb3gwFlH/AqtJJG/3XU/jQA+iiigAooooAKKKKACiiigAooooAgvl3Wze3NZlbLDcpU9xWO6lHKHsaAEooooAKKKKACiiigAqW1iWWXDMAB196iooA2QMDjpS1lJcTIMB8j3qVb6T+JAaANCiqi3yfxIRUi3ULfxY+tAE9FMWSNukin8adx2OaAFooooAKKKKACiij68UAFFQy3EUfVgT6CqVxdPL8o+VfQUAPvrgSfu0+6Op9aq0UUAFadku22X35qhbxmWUKOnetUcAAdBQAtFFFABRRRQAUUUUAFFFFABRRRQAUUUUAFFFFABRRRQAUUUUAFFFFABRRRQAUUUUAFFFFABRRRQAUUUUAFFFFABRRRQAUUUUAFFFFABRRRQAUUUUAFFFFABRRRQAUUUUAFFFFABRRRQAUUUUAFFFFABRRRQAUUUUAFFFFABRRVae7jj4X529ulAFg8DJ4FVpryNOE+dv0qnNNJKfmbj0FR0APlmklPzNx6CmU6NHkOEUmrcNl3lbPsKAKaqzHCqSatRWTtzI232FXUVUGFUAe1OoAhS1hX+HP1pxhhP/LMVJRQBXezhbsV+lQvYn+B8/Wr1FAGVJbzJ95Dj1FRVtVHJDFJ95B9RQBk0Vclse8bfgaqyI0bbWGDQACSRejkU8XEw/wCWhqKigCYXVx/fpwvJh3BqvRQBegvN7hHTBPcVcrKtZPLmDHp0NalAC0UUUAFFNZlX7zAfU1G1zCv8YP0oAmqjqMXIlH0NSG9hHQMfwqOS8R0K+WcH3oAp0UUUAFOijeRtqDNLDG0sgRf/ANVakUaxIFUfU+tAFZLFcfOxJ9qHsV/gcg+9XKKAMt7WZf4dw9qiKsv3lI/CtmkOD1ANAGNRWs0MTdY1/KmNawH+HH0NAGZRWgbKLszD8aabFe0h/KgCjShmHRiPxq39h9JP0pDYv/z0H5UAVxNKOkhpwuZx/wAtDUv2GT+8KT7FL/eWgBv2qf8Av0G7n/vU77FN6r+dJ9jm/wBn86AGG4nP/LQ0xndvvOT+NS/Y5/QfnR9kn/uj86AIKKn+yT/3R+dOWylPUqKAK1PhieVsIPqaux2Ua8uxb2qyqqowoAHtQAyCFYU2r17n1qSiigAooooAKKKKACiiigAooooAKKKKACiiigAooooAKKKKACiiigAooooAKKKKACiiigAooooAKKKKACiiigAooooAKKKKACiiigAooooAKKKKACiiigAooooAKKKKACiiigAooooAKKYskbfddT+NPoAKKKKACiiigAoopCQOpAoAWio2miXrIv51E95Ev3csaALNV5rqOPgfM3oKpzXMkvGdq+gqGgCWa4kl+8cD0FRU6ON5DhFJq5DZAcytn2FAFONHkOEUmrkNkOspz7CraqqjCqAPaloAaqqowqgCnUUUAFFFFABRRRQAUUUUAFFFVru4EQ2ry/8AKgBbu4EI2ry/8qzmZmJZiSTQSWJLHJNJQAUUUUAFFOjRpG2oMmtC2tli+Zvmf19KAK9vZs/zS/Kvp3q+oCqFHQUtFABTZFLIVDFSe4p1FAGXcW8sfzHLr61DW1VK7teskQ+q0AUqKKKACiiigDSsIwkIbu1WKitP+PZPpUtABRRRQAUUUUAFFFFABRRRQAUUUUAFFFFABRRRQAUUUUAFFFFABRRRQAUUUUAFFFFABRRRQAUUUUAFFFFABRRRQAUUUUAFFFFABRRRQAUUUUAFFFFABRRRQAUUUUAFFFFABRRRQAUUUUAFFFFABRRRQAUUUUAFFFFABRRRQAUUUUAFFFFABRRRQAUUUUAFFFFAGLShmHRiPxrQ+xQ+rfnR9hh9W/OgCkJph/y0NL9om/56Grn2KH1b86PscP8AtfnQBT+0zf8APQ0huJv+ehq79jh9D+dL9kg/un86AM8yyHrIaaWJ6sT+Naf2WD+5+tH2WD+5QBmUVpm1g/ufrTkt4U6IPxoAzooZZPuqcepq3DZKvMh3H07VbooARVVRhQAPaloooAKKKKACiiigAooooAKKKKACiik96AIbybyY/l+8elZhyTk8mpLmTzZi3boKjoAKKKKACpIImmfavTufSkijaWQIv/6q1IY1iQKv/wCugBIYlhTao+p9akoooAKKKKACiiigAooooAz7+DafNQfKeo9Kq1ssoZSrdDWTNGY5Ch7dKAGUUUGgDVtf+PZPpUtMhGIUHtT6ACiiigAooooAKKKKACiiigAooooAKKKKACiiigAooooAKKKKACiiigAooooAKKKKACiiigAooooAKKKKACiiigAooooAKKKKACiiigAooooAKKKKACiiigAooooAKKKKACiiigAooooAKKKKACiiigAooooAKKMUYoAKKMUYoAKKMUYoAKKMUYoAKKMUYoAKKMUYoAKKMUYoAKKKKACiiigAooooAKKKKACiiigAooooAKKKKACiiigAooooAKKKKACiiigAqtfybIto6tVmsq6k82Yt2HAoAiooooAKKUAscKCT6CrtrabSHl69loAksYvLi3MPmarFFFABRRRQAUUUUAFFFFABRRRQAVT1KP5Vk9ODVyortd1u49s0AZVA5YD3oqS2XdOg96ANVeFA9qWiigAooooAKKKKACiiigAooooAKKKKACiiigAooooAKKKKACiiigAooooAKKKKACiiigAooooAKKKKACiiigAooooAKKKKACiiigAooooAKKKKACiiigAooooAKKKKACiiigAooooAKKKKACiiigAooooAKKKKAFooooAKKKKACiiigAooooAKKKKACiiigAooooASiiigAooooAKKKKACiiigAooooAKKKKACiiigAooooAKKKKACiiigAooooAgvZPLhOOrcCsyp76TzJyOy8CoKACrFtatL8zfKn86Zax+bOFPTqa1PpQA2KKOIYRce9PoooAKKKKACiiigAooooAKKKKACiiigApk/+pf/AHTT6gvW227e/FAGZVnTlzOW9BVatDTk2wlv7xoAtUUUUAFFFFABRRRQAUUUUAFFFFABRRRQAUUUUAFFFFABRRRQAUUUUAFFFFABRRRQAUUUUAFFFFABRRRQAUUUUAFFFFABRRRQAUUUUAFFFFABRRRQAUUUUAFFFFABRRRQAUUUUAFFFFABRRRQAUUUUAFFFFABRRRQAtFFFABRRRQAUUUUAFFFFABRRRQAUUUUAFFFFACUUUUAFFFFABRRRQAUUUUAFFFFABRRRQAUUUUAFFFFABRRRQAUUUUAFMmbbEzegp9Q3pxbNQBl9eaKKKALWm/65vpWhVLTF++34VdoAKKKKACiiigAooooAKKKKACiiigAooooAKz9Rk3SCMdF6/Wrk8giiLn8KyiSxLN1PWgAA3MFHeteNdiKvoKoafHul3nov860aACiiigAooooAKKKKACiiigAooooAKKKKACiiigAooooAKKKKACiiigAooooAKKKKACiiigAooooAKKKKACiiigAooooAKKKKACiiigAooooAKKKKACiiigAooooAKKKKACiiigAooooAKKKKACiiigAooooAKKKKAFooooAKKKKACiiigAooooAKKKKACiiigAooooASiiigAooooAKKKKACiiigAooooAKKKKACiiigAooooAKKKKACiiigAqC+/49mqeo7kbrdx7UAZNFA6UUAaVgu23B9TViorX/AI90+lS0AFFFFABRRRQAUUUUAFFFFABRRRQAUUVSv7jGYkPP8RoAhvJvNkwv3V6VAOTgdaKtafDubzWHA6fWgC3bR+VCF79TUtFFABRRRQAUUUUAFFFFABRRRQAUUUUAFFFFABRRRQAUUUUAFFFFABRRRQAUUUUAFFFFABRRRQAUUUUAFFFFABRRRQAUUUUAFFFFABRRRQAUUUUAFFFFABRRRQAUUUUAFFFFABRRRQAUUUUAFFFFABRRRQAUUUUAFFFFAC0UUUAFFFFABRRRQAUUUUAFFFFABRRRQAUUUUAJRRRQAUUUUAFFFFABRRRQAUUUUAFFFFABRRRQAUUUUAFFFFABRRRQAUjDcpHqKWigDHkUpIynqDTa0b2DzV3L98frWdQBpWD7oAO61YrKtpjDJu6g9RWmjK6hlOQaAHUUUUAFFFFABRRRQAUUUUAFFFVLu6CZSPlu59KAHXlx5Y2Jy5/Ss6g8nJ5NPhjaVwq/ifSgBbeJppNo6dzWqqhVCqMAUyGNYk2r+J9akoAKKKKACiiigAooooAKKKKACiiigAooooAKKKKACiiigAooooAKKKKACiiigAooooAKKKKACiiigAooooAKKKKACiiigAooooAKKKKACiiigAooooAKKKKACiiigAooooAKKKKACiiigAooooAKKKKACiiigAooooAKKKKAFooooAKKKKACiiigAooooAKKKKACiiigAooooASiiigAooooAKKKKACiiigAooooAKKKKACiiigAooooAKKKKACiiigAooooAKqXlrv/AHkY+buPWrdFAGL0ODwakgmeFsryO4q/c2yzcj5X9az5Y3jbDrj3oA0oJ45h8pwfQ1LWKODkcGrMN5ImA/zD9aANGioY7qF/4tp9DUgZT0YGgB1FIWXuwqJ7iFerg/SgCamu6oNzsAKpy3x6Rrj3NVXdpDl2JNAFi5u2fKx/Kvr3NVaVVZm2qCTVyCz6NN/3yKAK8EDzNxwvc1pQxrEm1B9T604AKMAYFLQAUUUUAFFFFABRRRQAUUUUAFFFFABRRRQAUUUUAFFFFABRRRQAUUUUAFFFFABRRRQAUUUUAFFFFABRRRQAUUUUAFFFFABRRRQAUUUUAFFFFABRRRQAUUUUAFFFFABRRRQAUUUUAFFFFABRRRQAUUUUAFFFFABRRRQAUUUUAFFFFAC0UUUAFFFFABRRRQAUUUUAFFFFABRRRQAUUUUAJRRRQAUUUUAFFFFABRRRQAUUUUAFFFFABRRRQAUUUUAFFFFABRRRQAUUUUAFFFFABSMqsNrAEe9LRQBTlslPMbbfY1Wkt5kPKEj1FatFAGKfcEUVsFFPVQfwpphi/wCeYoAyfxoAz0BP0rWEMX/PMU4Io6KB+FAGYlvM/RCB71ZjsR/y0bPsKuUUANjRIxhFAFOoooAKKKKACiiigAooooAKKKKACiiigAooooAKKKKACiiigAooooAKKKKACiiigAooooAKKKKACiiigAooooAKKKKACiiigAooooAKKKKACiiigAooooAKKKKACiiigAooooAKKKKACiiigAooooAKKKKACiiigAooooAKKKKACiiigAooooAWiiigAooooAKKKKACiiigAooooAKKKKACiiigD5yPxQ8ZZ/4/Lb/v2f8AGk/4Wj4y/wCfy2/79n/GuMPWiqEdn/wtHxl/z+W3/fs/40f8LR8Zf8/lt/37P+NeZ3+vR2ZuEktnaWGUIEHVlJxv+gp51uLzuIs2vmrEZ88Ald2f0xQB6T/wtHxl/wA/lt/37P8AjR/wtHxl/wA/lt/37P8AjXmNv4gjuExDauZzMY0iPVlGPm+lKniG2M9rE0ZXzi4kbtEVJHP1xQB6b/wtHxl/z+W3/fs/40f8LR8Zf8/lt/37P+NedrqTNoh1MWrkHlIx1K+tNttWEr2KFEJu2K5QkheCe/0oA9G/4Wj4y/5/Lb/v2f8AGj/haPjL/n8tv+/Z/wAa81bWmZo44LTzJZLl7dQTxlccn86Y2ustqJDZ7ZBMYZdxOyM88k9ccUAem/8AC0PGf/P5bf8Afo/40f8AC0PGf/P5bf8Afs/415bPqV7Fq1y0MK3EKWaTMgb5V4OSKkk1lUea5VZHRLUTCPjuwH580Aenf8LR8Zf8/lt/37P+NH/C0fGX/P5bf9+z/jXmj64bcTfbrQwmOETKFOdwPb61GviBvLld7Mny1VyUJ27SQO/fmgD0/wD4Wj4y/wCfy2/79n/Gj/haPjL/AJ/Lb/v2f8a8z/4SC3M91DHCztEyrCe0xOen5Up1uTyHvFs91lHIsbybvmycDIH1NAHpf/C0PGf/AD+W3/fo/wCNH/C0PGf/AD+W3/fo/wCNeX32q3M1lqn2a38uO1RlE5PO4dMCkvdVujY3Mdnb+Y1tCpmmJwQxA6fnQB6j/wALQ8Zf8/lt/wB+z/jR/wALQ8Z/8/lt/wB+z/jXlza+LTTszwPJPFBEwUdZtwzkU+81lJFP2fcI0dAZV5yxI+X9aAPTh8UPGf8Az+W3/fo/40f8LR8Zf8/lt/37P+NeWatqt5Lbs9nB5cCXggM2eSQSDx6VK3iGM3LJFbmSFJREzDO7JxyB0xzQB6d/wtHxl/z+W3/fs/40f8LQ8Z/8/dv/AN+j/jXmo1xFa8M8IiS1DEqT+8YA9cdMGodXvtSXSVuPs4t2aWPZtbJYFhwfwoA9Q/4Wj4y/5/Lb/v2f8aP+Fo+Mv+fy2/79n/GvNZNaaE3EdxZlLmKRI1jU5DFgSOfwpJ9aa1eaC8tdlygQoiHIfccDn60Aelj4oeM/+fy2/wC/R/xo/wCFo+Mv+fy2/wC/Z/xry3WdUuo7W6tZIvst5GokUocgrWpqt6thbRyeX5jyMqRoD1Y46/nQB33/AAtHxl/z+W3/AH7P+NH/AAtHxl/z+W3/AH7P+NedS395HcQ2Rsk+2yhmCbvkCg4Jz1qBNcklMMUFkWuZJHiaMnhGUZPPpzQB6Z/wtHxl/wA/lt/37P8AjR/wtHxl/wA/lt/37P8AjXmVvrkknkSSWJjglnNuXzyHGf04NbRoA7P/AIWj4y/5/Lb/AL9n/Gj/AIWj4y/5/Lb/AL9n/GuMooA7P/haPjL/AJ/Lb/v2f8aP+Fo+Mv8An8tv+/Z/xrjKKAOz/wCFo+Mv+fy2/wC/Z/xo/wCFo+Mv+fy2/wC/Z/xrjKKAOz/4Wj4y/wCfy2/79n/Gj/haPjL/AJ/Lb/v2f8a4yigDs/8AhaPjL/n8tv8Av2f8aP8AhaPjL/n8tv8Av2f8a4yigDs/+Fo+Mv8An8tv+/Z/xo/4Wj4y/wCfy2/79n/GuMooA7P/AIWj4y/5/Lb/AL9n/Gj/AIWj4y/5/Lb/AL9n/GuMooA7P/haPjL/AJ/Lb/v2f8aP+Fo+Mv8An8tv+/Z/xrjKKAOz/wCFo+Mv+fy2/wC/Z/xo/wCFo+Mv+fy2/wC/Z/xrjKKAOz/4Wj4y/wCfy2/79n/Gj/haPjL/AJ/Lb/v2f8a4yigDs/8AhaPjL/n8tv8Av2f8aP8AhaPjL/n8tv8Av2f8a4yigDs/+Fo+Mv8An8tv+/Z/xo/4Wj4y/wCfy2/79n/GuMooA7P/AIWj4y/5/Lb/AL9n/Gj/AIWj4y/5/Lb/AL9n/GuMooA7P/haPjL/AJ/Lb/v2f8aP+Fo+Mv8An8tv+/Z/xrjKKAOz/wCFo+Mv+fy2/wC/Z/xo/wCFo+Mv+fy2/wC/Z/xrjKKAOz/4Wj4y/wCfy2/79n/Gj/haPjL/AJ/Lb/v2f8a4yigDs/8AhaPjL/n8tv8Av2f8aP8AhaPjL/n8tv8Av2f8a4yigDs/+Fo+Mv8An8tv+/Z/xo/4Wj4y/wCfy2/79n/GuMooA7P/AIWj4y/5/Lb/AL9n/Gj/AIWj4y/5/Lb/AL9n/GuMooA7P/haPjL/AJ/Lb/v2f8aP+Fo+Mv8An8tv+/Z/xrjKKAOz/wCFo+Mv+fy2/wC/Z/xo/wCFo+Mv+fy2/wC/Z/xrjKKAOz/4Wj4y/wCfy2/79n/Gj/haPjL/AJ/Lb/v2f8a4yigDs/8AhaPjL/n8tv8Av2f8aP8AhaPjL/n8tv8Av2f8a4yigDs/+Fo+Mv8An8tv+/Z/xo/4Wj4y/wCfy2/79n/GuMooA7P/AIWj4y/5/Lb/AL9n/Gj/AIWj4y/5/Lb/AL9n/GuMooA7P/haPjL/AJ/Lb/v2f8aP+Fo+Mv8An8tv+/Z/xrjKKAOz/wCFo+Mv+fy2/wC/Z/xo/wCFo+Mv+fy2/wC/Z/xrjKKAOz/4Wj4y/wCfy2/79n/Gj/haPjL/AJ/Lb/v2f8a4yigDs/8AhaPjL/n8tv8Av2f8aP8AhaPjL/n8tv8Av2f8a4yigDs/+Fo+Mv8An8tv+/Z/xo/4Wj4y/wCfy2/79n/GuMooA7P/AIWj4y/5/Lb/AL9n/Gj/AIWj4y/5/Lb/AL9n/GuMooA7P/haPjL/AJ/Lb/v2f8aP+Fo+Mv8An8tv+/Z/xrjKKAOz/wCFo+Mv+fy2/wC/Z/xo/wCFo+Mv+fy2/wC/Z/xrjKKAOz/4Wj4y/wCfy2/79n/Gj/haPjL/AJ/Lb/v2f8a4yigDs/8AhaPjL/n8tv8Av2f8aP8AhaPjL/n8tv8Av2f8a4yigDs/+Fo+Mv8An8tv+/Z/xo/4Wj4y/wCfy2/79n/GuMooA7P/AIWj4y/5/Lb/AL9n/Gj/AIWj4y/5/Lb/AL9n/GuMooA7P/haPjL/AJ/Lb/v2f8aP+Fo+Mv8An8tv+/Z/xrjKKAOz/wCFo+Mv+fy2/wC/Z/xo/wCFo+Mv+fy2/wC/Z/xrjKKAOz/4Wj4y/wCfy2/79n/Gj/haPjL/AJ/Lb/v2f8a4yigDs/8AhaPjL/n8tv8Av2f8aP8AhaPjL/n8tv8Av2f8a4yigDs/+Fo+Mv8An8tv+/Z/xpR8UPGWf+Py2/79n/GuLoHWgBCy5+8Pzo3L/eH51umOPP8Aq0/Kk8uP/nmn5UCOXn0+xnvxfSxhpxGYs542kYP86jXSdNXSW0oR/wCisSSu7nJOetdZ5cf/ADzT8qPLj/55p+VAzl4NNsIL6O+ijCzxRCJDngKKgl0TSpUu1eLi7YNLhu49PSuv8uP/AJ5p+VHlx/8APNPyoA5n7Hb87JZY8oqAI+NoHTHpUA0fT1gWJfMUrJ5gkV/n3eufxNdb5cf/ADzT8qPLj/55p+VAHK22l2Fv5XlKQYpGlQlv4jjJ/Sh9Ns2jkjWSWNZX3vsfG4+9dV5cf/PNPyo8uP8A55p+VAHLw6dYwq6xJtV4RAQD/AO36006Xp5RkKna0YiPzfwg5/mK6ry4/wDnmn5UeXH/AM80/KgDmJrCymdnmQOWi8o5P8NEFjbxQyQmWWWORdhWR84HoK6fy4/+eaflR5cf/PNPyoA5KDRtLhNmY48GzJMJ3dCfX16Ur6Tp7TNJ84V38xog/wC7ZvUius8uP/nmn5UeXH/zzT8qAOZNjZmC6h2/JdEmUZ6k9agudH0+4dmfzF3qFkVHwHA6Z9a63y4/+eaflR5cf/PNPyoA5Z9NsHubW4aMGS1Ty4jngL7+vSmQaTp0Fn9jjjIh83zcbud2c5rrPLj/AOeaflR5cf8AzzT8qAOSl0fTpJmkbzAGk80xh/k3/wB7FSLp9qly08UksW9tzIj4Vj64rqfLj/55p+VHlx/880/KgDlW0uxknaabfOzKyYkbIVT1ApqaTZLD5LSTSIGBUPJnbg5GPxrrPLj/AOeaflR5cf8AzzT8qAOXudOsbl52mXc0+0uc8gqMAj0NMGk6f5Mscm+Yy43ySNl+ORg+1dX5cf8AzzT8qPLj/wCeaflQByY0mw8qVJDJKZQA7yPliB0GakuNPs7hZVmLsJGDfe+6R0K+nSuo8uP/AJ5p+VHlx/8APNPyoA5RtLs2WPM0/mRk7ZvM/eDPUZ9Kfb6fY27QNEuGgLMhzySRgk+prqPLj/55p+VHlx/880/KgDlxp1isUcQU7I5jOoz/ABnPP6mrhZf7w/Otzy4/+eaflR5cf/PNPyoAw9y/3h+dG5f7w/Otzy4/+eaflR5cf/PNPyoE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jcv94fnW55cf/PNPyo8uP/nmn5UAYe5f7w/OgMufvD863PLj/wCeaflSiOPP+rT8qAP/2Q=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8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3978-1AC9-9D64-BDBE-1F82EFE5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CBSE Curriculum/Sample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75BE9-E26D-5450-4869-7B11AE89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  <a:hlinkClick r:id="rId2"/>
              </a:rPr>
              <a:t>www.cbse.nic.in</a:t>
            </a:r>
            <a:endParaRPr lang="en-US">
              <a:cs typeface="Calibri"/>
            </a:endParaRPr>
          </a:p>
          <a:p>
            <a:pPr marL="227965" indent="-227965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133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A78E-8345-49B8-9DCA-2E34154C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Assessment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39E9C-D416-EE1E-0468-9845708208CE}"/>
              </a:ext>
            </a:extLst>
          </p:cNvPr>
          <p:cNvSpPr txBox="1"/>
          <p:nvPr/>
        </p:nvSpPr>
        <p:spPr>
          <a:xfrm>
            <a:off x="1547004" y="1288212"/>
            <a:ext cx="77608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latin typeface="Times New Roman"/>
              <a:cs typeface="Segoe UI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2683F6E-7404-9E8E-F7BB-21E1FCED8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845139"/>
              </p:ext>
            </p:extLst>
          </p:nvPr>
        </p:nvGraphicFramePr>
        <p:xfrm>
          <a:off x="1637869" y="1412489"/>
          <a:ext cx="8168640" cy="2225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3571935525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62742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02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Unit test 1 - </a:t>
                      </a:r>
                      <a:endParaRPr lang="en-US" sz="1800" b="0" i="0" u="none" strike="noStrike" noProof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40 marks </a:t>
                      </a:r>
                      <a:r>
                        <a:rPr lang="en-US" sz="1800" b="0" i="0" u="none" strike="noStrike" noProof="0" dirty="0">
                          <a:latin typeface="Times New Roman"/>
                        </a:rPr>
                        <a:t> 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4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Half Yearly   - </a:t>
                      </a:r>
                      <a:r>
                        <a:rPr lang="en-US" sz="1800" b="0" i="0" u="none" strike="noStrike" noProof="0" dirty="0">
                          <a:latin typeface="Times New Roman"/>
                        </a:rPr>
                        <a:t> 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80 marks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09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Unit test 2-  </a:t>
                      </a:r>
                      <a:endParaRPr lang="en-US" sz="1800" b="0" i="0" u="none" strike="noStrike" noProof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 40 marks</a:t>
                      </a:r>
                      <a:r>
                        <a:rPr lang="en-US" sz="1800" b="0" i="0" u="none" strike="noStrike" noProof="0" dirty="0">
                          <a:latin typeface="Times New Roman"/>
                        </a:rPr>
                        <a:t> 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01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Pre-board - 1       -   </a:t>
                      </a:r>
                      <a:endParaRPr lang="en-US" sz="1800" b="0" i="0" u="none" strike="noStrike" noProof="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2060"/>
                          </a:solidFill>
                          <a:latin typeface="Times New Roman"/>
                        </a:rPr>
                        <a:t>80 marks</a:t>
                      </a:r>
                      <a:r>
                        <a:rPr lang="en-US" sz="1800" b="0" i="0" u="none" strike="noStrike" noProof="0" dirty="0">
                          <a:latin typeface="Times New Roman"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3832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 dirty="0">
                        <a:solidFill>
                          <a:srgbClr val="002060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 dirty="0">
                        <a:solidFill>
                          <a:srgbClr val="002060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035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11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1451113" y="136525"/>
            <a:ext cx="9173819" cy="95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2060"/>
              </a:buClr>
              <a:buSzPts val="4400"/>
            </a:pPr>
            <a:r>
              <a:rPr lang="en-US"/>
              <a:t>Assessment 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F61082-A50E-4390-9267-294C0038CC1A}"/>
                  </a:ext>
                </a:extLst>
              </p14:cNvPr>
              <p14:cNvContentPartPr/>
              <p14:nvPr/>
            </p14:nvContentPartPr>
            <p14:xfrm>
              <a:off x="4304394" y="4186464"/>
              <a:ext cx="9524" cy="952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F61082-A50E-4390-9267-294C0038C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8194" y="3710264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ECD408-71BC-40E9-BFC6-C6D2153191CA}"/>
                  </a:ext>
                </a:extLst>
              </p14:cNvPr>
              <p14:cNvContentPartPr/>
              <p14:nvPr/>
            </p14:nvContentPartPr>
            <p14:xfrm>
              <a:off x="4594679" y="4948464"/>
              <a:ext cx="9524" cy="952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ECD408-71BC-40E9-BFC6-C6D2153191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8479" y="4472264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B0BC17-D722-425C-A3FF-37DCBCB4D247}"/>
                  </a:ext>
                </a:extLst>
              </p14:cNvPr>
              <p14:cNvContentPartPr/>
              <p14:nvPr/>
            </p14:nvContentPartPr>
            <p14:xfrm>
              <a:off x="5420179" y="1492250"/>
              <a:ext cx="9524" cy="9524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B0BC17-D722-425C-A3FF-37DCBCB4D2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3979" y="1016050"/>
                <a:ext cx="952400" cy="9524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2EBD535A-6285-418E-892B-DA89C5A27E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539194"/>
              </p:ext>
            </p:extLst>
          </p:nvPr>
        </p:nvGraphicFramePr>
        <p:xfrm>
          <a:off x="1433014" y="943970"/>
          <a:ext cx="10313583" cy="574408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437861">
                  <a:extLst>
                    <a:ext uri="{9D8B030D-6E8A-4147-A177-3AD203B41FA5}">
                      <a16:colId xmlns:a16="http://schemas.microsoft.com/office/drawing/2014/main" val="3329154559"/>
                    </a:ext>
                  </a:extLst>
                </a:gridCol>
                <a:gridCol w="3437861">
                  <a:extLst>
                    <a:ext uri="{9D8B030D-6E8A-4147-A177-3AD203B41FA5}">
                      <a16:colId xmlns:a16="http://schemas.microsoft.com/office/drawing/2014/main" val="511992497"/>
                    </a:ext>
                  </a:extLst>
                </a:gridCol>
                <a:gridCol w="3437861">
                  <a:extLst>
                    <a:ext uri="{9D8B030D-6E8A-4147-A177-3AD203B41FA5}">
                      <a16:colId xmlns:a16="http://schemas.microsoft.com/office/drawing/2014/main" val="2792188552"/>
                    </a:ext>
                  </a:extLst>
                </a:gridCol>
              </a:tblGrid>
              <a:tr h="363091">
                <a:tc>
                  <a:txBody>
                    <a:bodyPr/>
                    <a:lstStyle/>
                    <a:p>
                      <a:r>
                        <a:rPr lang="en-US" dirty="0"/>
                        <a:t>Subject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Practical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90035"/>
                  </a:ext>
                </a:extLst>
              </a:tr>
              <a:tr h="363091">
                <a:tc>
                  <a:txBody>
                    <a:bodyPr/>
                    <a:lstStyle/>
                    <a:p>
                      <a:r>
                        <a:rPr lang="en-US" b="1" dirty="0"/>
                        <a:t>English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3687"/>
                  </a:ext>
                </a:extLst>
              </a:tr>
              <a:tr h="3630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800" b="1" i="0" u="none" strike="noStrike" noProof="0" dirty="0">
                          <a:latin typeface="Calibri"/>
                        </a:rPr>
                        <a:t>Math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075028"/>
                  </a:ext>
                </a:extLst>
              </a:tr>
              <a:tr h="42623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noProof="0" dirty="0">
                          <a:latin typeface="Calibri"/>
                        </a:rPr>
                        <a:t>Psychology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907633"/>
                  </a:ext>
                </a:extLst>
              </a:tr>
              <a:tr h="3630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1800" b="1" i="0" u="none" strike="noStrike" noProof="0" dirty="0">
                          <a:latin typeface="Calibri"/>
                        </a:rPr>
                        <a:t>Entrepreneurship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412153"/>
                  </a:ext>
                </a:extLst>
              </a:tr>
              <a:tr h="36309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noProof="0" dirty="0">
                          <a:latin typeface="Calibri"/>
                        </a:rPr>
                        <a:t>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45106"/>
                  </a:ext>
                </a:extLst>
              </a:tr>
              <a:tr h="36309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noProof="0" dirty="0">
                          <a:latin typeface="Calibri"/>
                        </a:rPr>
                        <a:t>Mass Media 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448242"/>
                  </a:ext>
                </a:extLst>
              </a:tr>
              <a:tr h="36309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noProof="0" dirty="0">
                          <a:latin typeface="Calibri"/>
                        </a:rPr>
                        <a:t>Accountancy </a:t>
                      </a:r>
                      <a:endParaRPr lang="en-US" sz="18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347224"/>
                  </a:ext>
                </a:extLst>
              </a:tr>
              <a:tr h="34730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noProof="0" dirty="0">
                          <a:latin typeface="Calibri"/>
                        </a:rPr>
                        <a:t>Economics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999606"/>
                  </a:ext>
                </a:extLst>
              </a:tr>
              <a:tr h="36309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noProof="0" dirty="0">
                          <a:latin typeface="Calibri"/>
                        </a:rPr>
                        <a:t>Physics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705546"/>
                  </a:ext>
                </a:extLst>
              </a:tr>
              <a:tr h="36309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noProof="0" dirty="0">
                          <a:latin typeface="Calibri"/>
                        </a:rPr>
                        <a:t>Commercial Arts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048925"/>
                  </a:ext>
                </a:extLst>
              </a:tr>
              <a:tr h="36309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1" i="0" u="none" strike="noStrike" noProof="0" dirty="0">
                          <a:latin typeface="Calibri"/>
                        </a:rPr>
                        <a:t>Home 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00585"/>
                  </a:ext>
                </a:extLst>
              </a:tr>
              <a:tr h="36309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Biology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053308"/>
                  </a:ext>
                </a:extLst>
              </a:tr>
              <a:tr h="35825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Computer Science </a:t>
                      </a:r>
                      <a:endParaRPr lang="en-IN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129611"/>
                  </a:ext>
                </a:extLst>
              </a:tr>
              <a:tr h="56297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>
                          <a:latin typeface="Calibri"/>
                        </a:rPr>
                        <a:t>Business Studies</a:t>
                      </a:r>
                      <a:endParaRPr lang="en-IN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1798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1655829" y="784794"/>
            <a:ext cx="9173819" cy="68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2060"/>
              </a:buClr>
              <a:buSzPct val="100000"/>
              <a:buFont typeface="Calibri"/>
            </a:pPr>
            <a:r>
              <a:rPr lang="en-US" sz="3200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rPr>
              <a:t>Internal Assessment</a:t>
            </a:r>
            <a:endParaRPr lang="en-US" sz="3200">
              <a:solidFill>
                <a:schemeClr val="dk1"/>
              </a:solidFill>
              <a:latin typeface="Federo"/>
              <a:ea typeface="Federo"/>
              <a:cs typeface="Federo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1958153" y="1719103"/>
            <a:ext cx="87960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As per the Subject Guidelines given by CBSE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AD3E06-B01C-4EDE-8ED7-7C2D8392B10C}"/>
              </a:ext>
            </a:extLst>
          </p:cNvPr>
          <p:cNvSpPr/>
          <p:nvPr/>
        </p:nvSpPr>
        <p:spPr>
          <a:xfrm>
            <a:off x="1937084" y="244823"/>
            <a:ext cx="8699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EXAM   SCHEDULE</a:t>
            </a:r>
          </a:p>
        </p:txBody>
      </p:sp>
      <p:graphicFrame>
        <p:nvGraphicFramePr>
          <p:cNvPr id="4" name="Google Shape;166;p11">
            <a:extLst>
              <a:ext uri="{FF2B5EF4-FFF2-40B4-BE49-F238E27FC236}">
                <a16:creationId xmlns:a16="http://schemas.microsoft.com/office/drawing/2014/main" id="{FEFF816E-DE04-4AE1-BA5D-EDE486CFE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563605"/>
              </p:ext>
            </p:extLst>
          </p:nvPr>
        </p:nvGraphicFramePr>
        <p:xfrm>
          <a:off x="1555555" y="948944"/>
          <a:ext cx="9080891" cy="549013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3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7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9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0169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 b="1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S.No</a:t>
                      </a:r>
                      <a:endParaRPr sz="3200" b="1" err="1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600" b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Exam Name</a:t>
                      </a:r>
                      <a:endParaRPr sz="3600" b="1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600" b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Tentative Exam Dates</a:t>
                      </a:r>
                      <a:endParaRPr sz="3600" b="1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640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3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Periodic Test 1</a:t>
                      </a:r>
                      <a:endParaRPr sz="3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r>
                        <a:rPr lang="en-IN" sz="3200" baseline="30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July to 25</a:t>
                      </a:r>
                      <a:r>
                        <a:rPr lang="en-IN" sz="3200" baseline="30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July 2022</a:t>
                      </a:r>
                      <a:endParaRPr sz="3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599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3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Periodic Test 2/ Half Yearly</a:t>
                      </a:r>
                      <a:endParaRPr sz="3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19</a:t>
                      </a:r>
                      <a:r>
                        <a:rPr lang="en-IN" sz="3200" baseline="30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Sep to 30</a:t>
                      </a:r>
                      <a:r>
                        <a:rPr lang="en-IN" sz="3200" baseline="30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Sep 2022</a:t>
                      </a:r>
                      <a:endParaRPr sz="3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9640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3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Periodic Test 3</a:t>
                      </a:r>
                      <a:endParaRPr sz="3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14</a:t>
                      </a:r>
                      <a:r>
                        <a:rPr lang="en-IN" sz="3200" baseline="30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Dec to 22</a:t>
                      </a:r>
                      <a:r>
                        <a:rPr lang="en-IN" sz="3200" baseline="30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nd</a:t>
                      </a: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  Dec 2022</a:t>
                      </a:r>
                      <a:endParaRPr sz="3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387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3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Pre-board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kern="1200">
                          <a:solidFill>
                            <a:schemeClr val="tx1"/>
                          </a:solidFill>
                          <a:latin typeface="Times New Roman"/>
                          <a:ea typeface="+mn-ea"/>
                          <a:cs typeface="Times New Roman"/>
                        </a:rPr>
                        <a:t>4</a:t>
                      </a:r>
                      <a:r>
                        <a:rPr lang="en-US" sz="3200" baseline="30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rd</a:t>
                      </a:r>
                      <a:r>
                        <a:rPr lang="en-US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  Jan to 16</a:t>
                      </a:r>
                      <a:r>
                        <a:rPr lang="en-US" sz="3200" baseline="300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th</a:t>
                      </a:r>
                      <a:r>
                        <a:rPr lang="en-US" sz="3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 Jan 2023</a:t>
                      </a:r>
                      <a:endParaRPr sz="32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71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Reinforcement Plan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465430"/>
              </p:ext>
            </p:extLst>
          </p:nvPr>
        </p:nvGraphicFramePr>
        <p:xfrm>
          <a:off x="2770909" y="1371600"/>
          <a:ext cx="68580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25936411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836113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Subjects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08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Monday (Band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Chemistry/Physics/</a:t>
                      </a:r>
                      <a:r>
                        <a:rPr lang="en-US" baseline="0" dirty="0"/>
                        <a:t>Accounts/ Mass media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68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Tuesday (Band 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Physics/Chemistry/ Economics/ Home</a:t>
                      </a:r>
                      <a:r>
                        <a:rPr lang="en-US" baseline="0" dirty="0"/>
                        <a:t> Science/ Commercial Arts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6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Wednesday (Band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Biology/Computer</a:t>
                      </a:r>
                      <a:r>
                        <a:rPr lang="en-US" baseline="0" dirty="0"/>
                        <a:t> Science/ Business Studies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830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Thursday(Band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Math/ Applied Math/ Psychology/</a:t>
                      </a:r>
                      <a:r>
                        <a:rPr lang="en-US" baseline="0" dirty="0"/>
                        <a:t> Entrepreneurship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0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Friday (Band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860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12084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(1) forma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.potx" id="{AF48AACC-4C58-4C98-B523-87125BD66D0F}" vid="{9FC2B518-F1FD-48D1-83A6-A3F551C19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FDCCAF52F0EF41965DFE94620FE00D" ma:contentTypeVersion="12" ma:contentTypeDescription="Create a new document." ma:contentTypeScope="" ma:versionID="9299f3e9a99a37d27ed4aa3487868f3c">
  <xsd:schema xmlns:xsd="http://www.w3.org/2001/XMLSchema" xmlns:xs="http://www.w3.org/2001/XMLSchema" xmlns:p="http://schemas.microsoft.com/office/2006/metadata/properties" xmlns:ns2="897947ff-d01e-423c-a489-a8d1051236c0" xmlns:ns3="4da209d7-0655-4d83-8637-f0a3bde97f6f" targetNamespace="http://schemas.microsoft.com/office/2006/metadata/properties" ma:root="true" ma:fieldsID="e0da842cf2ea9e2dfade57ef2471c200" ns2:_="" ns3:_="">
    <xsd:import namespace="897947ff-d01e-423c-a489-a8d1051236c0"/>
    <xsd:import namespace="4da209d7-0655-4d83-8637-f0a3bde97f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7947ff-d01e-423c-a489-a8d1051236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209d7-0655-4d83-8637-f0a3bde97f6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47F6DF-1CEC-4B90-867C-8669E9126363}">
  <ds:schemaRefs>
    <ds:schemaRef ds:uri="4da209d7-0655-4d83-8637-f0a3bde97f6f"/>
    <ds:schemaRef ds:uri="897947ff-d01e-423c-a489-a8d1051236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F7687A6-0FC6-4E83-864A-308D5091D8D4}">
  <ds:schemaRefs>
    <ds:schemaRef ds:uri="4da209d7-0655-4d83-8637-f0a3bde97f6f"/>
    <ds:schemaRef ds:uri="897947ff-d01e-423c-a489-a8d1051236c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6D827D1-F075-41A3-846A-71C3D35968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(1) format</Template>
  <Application>Microsoft Office PowerPoint</Application>
  <PresentationFormat>Widescreen</PresentationFormat>
  <Slides>21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Presentation (1) format</vt:lpstr>
      <vt:lpstr>PowerPoint Presentation</vt:lpstr>
      <vt:lpstr>PowerPoint Presentation</vt:lpstr>
      <vt:lpstr>PowerPoint Presentation</vt:lpstr>
      <vt:lpstr>CBSE Curriculum/Sample Papers</vt:lpstr>
      <vt:lpstr>Assessment </vt:lpstr>
      <vt:lpstr>Assessment </vt:lpstr>
      <vt:lpstr>Internal Assessment</vt:lpstr>
      <vt:lpstr>PowerPoint Presentation</vt:lpstr>
      <vt:lpstr>Reinforcement Plan</vt:lpstr>
      <vt:lpstr>UNIVERSAL DESIGN FOR LEARNING</vt:lpstr>
      <vt:lpstr>ADDMS</vt:lpstr>
      <vt:lpstr>Art</vt:lpstr>
      <vt:lpstr>PowerPoint Presentation</vt:lpstr>
      <vt:lpstr>PowerPoint Presentation</vt:lpstr>
      <vt:lpstr>Physical Education</vt:lpstr>
      <vt:lpstr> SUNSHINE CORPORATE MODEL </vt:lpstr>
      <vt:lpstr>SUNSHINE CORPORATE MODEL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kush</dc:creator>
  <cp:revision>182</cp:revision>
  <dcterms:created xsi:type="dcterms:W3CDTF">2019-03-29T07:45:20Z</dcterms:created>
  <dcterms:modified xsi:type="dcterms:W3CDTF">2022-06-17T10:21:36Z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0x010100FCFDCCAF52F0EF41965DFE94620FE00D</vt:lpwstr>
  </property>
</Properties>
</file>